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77" r:id="rId5"/>
    <p:sldId id="278" r:id="rId6"/>
    <p:sldId id="260" r:id="rId7"/>
    <p:sldId id="267" r:id="rId8"/>
    <p:sldId id="269" r:id="rId9"/>
    <p:sldId id="270" r:id="rId10"/>
    <p:sldId id="271" r:id="rId11"/>
    <p:sldId id="274" r:id="rId12"/>
    <p:sldId id="273" r:id="rId13"/>
    <p:sldId id="275" r:id="rId14"/>
    <p:sldId id="276" r:id="rId15"/>
    <p:sldId id="263" r:id="rId16"/>
    <p:sldId id="26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692" y="-5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6A98-6331-43AE-958C-5E2A69B0EB6A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390E-4F57-4EC1-99C0-7CDB7C3B9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726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6A98-6331-43AE-958C-5E2A69B0EB6A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390E-4F57-4EC1-99C0-7CDB7C3B9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354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6A98-6331-43AE-958C-5E2A69B0EB6A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390E-4F57-4EC1-99C0-7CDB7C3B9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257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6A98-6331-43AE-958C-5E2A69B0EB6A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390E-4F57-4EC1-99C0-7CDB7C3B9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223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6A98-6331-43AE-958C-5E2A69B0EB6A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390E-4F57-4EC1-99C0-7CDB7C3B9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775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6A98-6331-43AE-958C-5E2A69B0EB6A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390E-4F57-4EC1-99C0-7CDB7C3B9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949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6A98-6331-43AE-958C-5E2A69B0EB6A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390E-4F57-4EC1-99C0-7CDB7C3B9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834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6A98-6331-43AE-958C-5E2A69B0EB6A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390E-4F57-4EC1-99C0-7CDB7C3B9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063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6A98-6331-43AE-958C-5E2A69B0EB6A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390E-4F57-4EC1-99C0-7CDB7C3B9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410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6A98-6331-43AE-958C-5E2A69B0EB6A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390E-4F57-4EC1-99C0-7CDB7C3B9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080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6A98-6331-43AE-958C-5E2A69B0EB6A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390E-4F57-4EC1-99C0-7CDB7C3B9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126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56A98-6331-43AE-958C-5E2A69B0EB6A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D390E-4F57-4EC1-99C0-7CDB7C3B9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Учитель Бохонко Л.М\ПРЕЗЕНТАЦІЯ\7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72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lljuzija.ru/wp-content/uploads/2012/11/perspektiva-ulicy-obman-zreniy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5"/>
          <a:stretch/>
        </p:blipFill>
        <p:spPr bwMode="auto">
          <a:xfrm>
            <a:off x="0" y="144651"/>
            <a:ext cx="2930489" cy="650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lljuzija.ru/wp-content/uploads/2012/11/perspektiva-ulicy-obman-zreniy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6"/>
          <a:stretch/>
        </p:blipFill>
        <p:spPr bwMode="auto">
          <a:xfrm>
            <a:off x="2380342" y="144651"/>
            <a:ext cx="3775833" cy="650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illjuzija.ru/wp-content/uploads/2012/11/perspektiva-ulicy-obman-zreniy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1" r="20300"/>
          <a:stretch/>
        </p:blipFill>
        <p:spPr bwMode="auto">
          <a:xfrm>
            <a:off x="5515428" y="144650"/>
            <a:ext cx="3628571" cy="650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36512" y="5229200"/>
            <a:ext cx="23710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e-BY" sz="3200" dirty="0" smtClean="0">
                <a:latin typeface="Times New Roman" pitchFamily="18" charset="0"/>
                <a:cs typeface="Times New Roman" pitchFamily="18" charset="0"/>
              </a:rPr>
              <a:t>вуліца</a:t>
            </a:r>
          </a:p>
          <a:p>
            <a:pPr algn="ctr"/>
            <a:r>
              <a:rPr lang="be-BY" sz="3200" dirty="0" smtClean="0">
                <a:latin typeface="Times New Roman" pitchFamily="18" charset="0"/>
                <a:cs typeface="Times New Roman" pitchFamily="18" charset="0"/>
              </a:rPr>
              <a:t>1 скланення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70637" y="5323275"/>
            <a:ext cx="23710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e-BY" sz="3200" dirty="0" smtClean="0">
                <a:latin typeface="Times New Roman" pitchFamily="18" charset="0"/>
                <a:cs typeface="Times New Roman" pitchFamily="18" charset="0"/>
              </a:rPr>
              <a:t>вуліца</a:t>
            </a:r>
          </a:p>
          <a:p>
            <a:pPr algn="ctr"/>
            <a:r>
              <a:rPr lang="be-BY" sz="3200" dirty="0" smtClean="0">
                <a:latin typeface="Times New Roman" pitchFamily="18" charset="0"/>
                <a:cs typeface="Times New Roman" pitchFamily="18" charset="0"/>
              </a:rPr>
              <a:t>2 скланення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27021" y="5229200"/>
            <a:ext cx="23710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e-BY" sz="3200" dirty="0" smtClean="0">
                <a:latin typeface="Times New Roman" pitchFamily="18" charset="0"/>
                <a:cs typeface="Times New Roman" pitchFamily="18" charset="0"/>
              </a:rPr>
              <a:t>вуліца</a:t>
            </a:r>
          </a:p>
          <a:p>
            <a:pPr algn="ctr"/>
            <a:r>
              <a:rPr lang="be-BY" sz="3200" dirty="0" smtClean="0">
                <a:latin typeface="Times New Roman" pitchFamily="18" charset="0"/>
                <a:cs typeface="Times New Roman" pitchFamily="18" charset="0"/>
              </a:rPr>
              <a:t>3 скланення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71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QUExQWFhUXGRoZGBgYGRwdIRwbGhwaHx0fHRwiHyggHRwlHh8aIjEhJyorLi4uHB8zODMsNygtLisBCgoKDg0OGxAQGzQkICQsLCw0MDQvLDc0LDQsLy8sLS0sLywsLCw0LCwsLywsLCwsLCwsLCwsLCwsLCwsLCwsLP/AABEIALcBEwMBIgACEQEDEQH/xAAcAAABBQEBAQAAAAAAAAAAAAAFAAIDBAYHAQj/xABFEAACAQIFAQYDBgQEBQMDBQABAhEDIQAEEjFBUQUGEyJhcTKBkUKhscHR8AcUUuEjYpLxFSQzgtJyssJjc6IWF0RTVP/EABoBAAIDAQEAAAAAAAAAAAAAAAADAQIEBQb/xAA2EQACAQMBBQYFAgUFAAAAAAAAAQIDESESBDFBYfATIlFxobEFMoGR4RRCM0NSwfEjYoLR0v/aAAwDAQACEQMRAD8ADntnLgMaQfxCbze17DkX6j5c4FJ23UQuFCrJlg0GeJ0j0gG/C/02eaTE6DIT7VoiPv8Aa+Ju2suqA1VmoqaKYVWCqD6rGrTouOfXnHn4xpp2te5kvcb2aHrljWq1GGoICsKTrg6SxMwSGtPqAL4pdtUytXwipHxDebj1JkzG/P34vd3XDLUZn8MghlULEeoMgg3IkzucDe1qniO7S0FtSlt4/YB+Zxs2aLdWUeCXXIZTVwkMuvhUlbQlOdyLQFeQTqBJEgBRc6rbRit2j2YqampVNSzcEaWsNjuBHUGDMSYOkrTYCklNQAXlQzEQE8pPlMyQRMHAntSj5/Dp34hfTe9huIsTcACbYnVG7S8envIazZD6VQtp0/4gIDENJKEEiJ3iIJnk8DB/s1WV10CLxcxeSqlWFgfSfXbFHs/ss0mK1QabaDJKkSSSVN/LwVvEgE8A42fcxaYd6KuNLSBrRdDKQsq1OeoJDBryJwpUoVMX3lUs5Fn8gWo1K9VajvTlnBKgqF3v4mr4SYtsD0xnu6/ZuukNyQ7IhgEaV0FTJJGoWFt1J+LG87YyRymWrtJWn4TqwLllYvAXylRpMk/Da+17Uu4OQVshl/MQx8QqYE6/EaCuoCQALgTM8wMbY7NhXfXiMdO572n2CE8I16dMK3lPhACAFkHUQIYkEXtcewzv8vVTU1MtoAGrVTLkLpOpxEwotZptHTHQ+8OVHgapY6WEiTAk6TbUBEkG884D9kO1I16VMrIzJVmIkJSW8rfePKATaGiYwqps96qSWPIlwMN2tmU8NQukMdHnWoCVXwU2MAp5tRvGx3xZftDMMi6GUogCi2pmCgAsxk/X7VuuHd5so9LKp4isDVq+MgtsQ8K4AhXCsNgAQT/TAoUhp1EBydYDRtpgWmdKXMcmFEbENj2qOXfitwtpotp2eYJNRNrkAKZB+HR5Sd+NoOB6RU8pCMpJAOkm431eYn59facFf5enSTxHXRc/5hAiJ0wR/b5YGVszSVp8RlBNlqIWgTeDBYBhcgnUIj2wKV9y65dWFteI/IZarTp+JU1GmkslPzMQDYFTdlUTdiINiJxaytdHYlaRQgAeVVaSQSbEDket9oGGfzBpsabHWoUVAGIZdIkq1iSV2t0i18Z/vP4lZ5DKaUzqCqFD7DQQCSNzcmLm0zi6oupLvY5/jx8wvYP9idoSq1AhdrtKqJI1GJsSrWVrWjjkXezO2iltIkr5lYC8kkkEcbm/5zjP5NfBWm+pA3liJLG9ixAUdQZN7WwQSrVrMUdo6QDqbcSWa6z0FpB3xSpTTurYJjN8C/me2AT/AIYRALgMl/8AtjcTF+Y+eDGR7wI1M/FK7HSBPqFv9LnFKr2aEpK9NQTALAxHqR6eltrYrUqSrU84hyDszAkzzAv7/MYx1IUprd7DE5xYYTtOVnSNXIgWv7TF8UMzVy9Wor1WKxMKFMNfc2kg2+7oMRNRenULkDwjBgCSsm8tGwJ2j1OCFfL0qqN4gGg31TGni5n3/DCbQg7rc+K9iU28MH9o0lcBWOoKi6W3OxDbqpEgC8CxOAVfIA2ABgX4NiInoN7CJwaIWiAlGk7iCoPiRpsYhTsPWwwBr1K6AaQgAEkDzEzAOozGoHp6Y2UL/teOAmsv3AkUXesEqVCEYMPKAdIUEiJI5t64o/yxCE06glGmRsWsIIm/H1wb7X7Zy+ll8Oai2UyZ5MtAibm3++Mz2Zl3q1VAVSxiDwJgTHMAxHrjrUtTTbwl5Z5iFAatarU11CR/ntb4hEwIAHlgmOmC1HNEaGJDI763FN/hldpBEPvbj2nFf+Xq0FJKqV1gFb+cLB8wFyNjc9ecR9oorMCuhgKWo6FKCdzIY9eRvPyDHplu3DEXOwMqrpVVnNNmVipUrsxRSDNiDBupEQ0njBav3IKoxpO1R9I8oFi0jVJ4AB2PS+M12fUYsiKAWYq0gAMpUsfKZUyYF9QJJF8bns3vAGUq6OKurSVBABY2UqSJA+dr7wMZdrlWhK9N+a64F+7L5gbm+7LDQGUwdMmYBmwUEm0LEe2I8pR0+JUJcGZqOjoRqkQPKlxpNgSBPM6Z0Nd/DZGGmoXDDw1LSJXcRI8oAJPJ9hEGS7UVWfyVKaFizCpClizSvkuWIteRAJtbGZVqjhlX/wA5Gxgo5Rie1SalZ3Us4YyGC9fc2jaPTHmOktSqT/hV1CfZHhBrf+oWPvhYdH4pZWSXr/5Gdq1ixkKWfemjmKdQEzLhtXqRMA8+p6HFFqjVArVIIGyg2HA1LtyentgvV0GkQyuTMBtwDZiCQANhxtfpiOpWpz8RmGuDq4uTJ34vNoiAMTCVtyyZknYCvVanT81PRyASBJ8sNpvvsBH44gr+RUX4o0jV1Npt9fbBXOVUaAdJjkxebDre3GB+ezAIVftASYEXFjtyP2cdHZJ53bxtHEtwVyyTEsEETqJBC6dvf2j7U3wS7LovUzSaRTaRJ1+UC9/6STuZBOKXZuUFWlK6LSRqkEkGCN4gQRMXwQ7PzS0nLNpBAF5QkE3BXqfXcYxzqKNVpPc7FG9MmT9vO1CqodhULanLEsFXSRbcyRqsy8SCeBN2e1Noaairck07gXkggkgH6HrPNHvX2itatlnFVDUZm1IU1IiFCDIMySQo9/QYq0qmlRoaCTAQMAbKP+8sZgWvba+KVIabOHmS/FGg729seJlaWWSoGQnxCzRBVRYQpUgBjJkz5R1gbnueiUuz8slQBRpLj+lQxZhDH0O5xyPtnMSUUwWAgFiNURaLzqkmxjffG07Nz9RCtM6gVWVUzpKmPslrmBuAIkxbG6ltjXel4ddMmM8mx7zVwclmJIINJmQjmxj8v3OMXku0kqDNlhp8Wq8OocglyoAV4iACzQLkTNrEj2nU10npvT+NDtqCzB0mLrquPijzXGwwB7sL/MUQlS1FdTAecHU4Uawy8gWUCDJaxjDp7Umrr1Hbwl39opQyVKouonxpAm8HWQCDwthe/WMZx6ZaWp1DV8R7EKVVQVMkhp+0IG8BZkYI9985UUJlqvmdWDBysGpTbVDargOLqV5YA8iAKZ1zTRFFQ3ACEtFpJ0qJv8V/S/OMe0Ti6jdhFSyC/Z+X1wz/AAKYeVsRM6jtJgadz8RncQOzNQiqlV0mn4hADksSsNAJB19DZrn5jBrOVWbwypqDQoEsgETMWAhRIsYkzc3GBdShD+I6QAxPmUgECREN9n5W29cZVUUOGPLeUaBb1g8imseG7hRfUBKaL3DQmnp9qQRgfm+1qgqXapMxUCMyl1BkAeY6ftWAMTzvgpn6bCoGfZgF0jYQ3lIIsCJIgcEXEDAjvD2W1NaRVrEmPKTG5+LrsIw6EoylniVCVXvEnhmRVplPgbXOk9IhCTf7RYWGC/ZOaR4/5kvyIVgsRtpItsZNrk3xkUyYYrqJAsJuQL33gRE89PfBvKzQqy7EypMEfEs+8LMTueOowmtShp7vX3TIUjW5apSiaThUVQSdYMfZI0zGmLWIjymMKpn6D21NcRCsZBmZF5sI54FsB+0aNJqepCCSv9IEg7kEKCSN5IJM874dRy8FhCsqqdJgQTIIBWIsPf8AXA6cLXux2t7gnmK0qvgeYOpAI3BXeb23vP33xX8UVFamxZfLGtTYEA9LgRcYq9nawzKq+U7C6hSb/QW29OmCVfNosAxrm15k8gGduJGFuCjhfn6kqV8gTMVWbK1dD6vD2csrqbAwG5n1EzuMZc54UkZJgt8UN8gJN4H540L1GyyEVdLeMw1kKPiE6dtz6wTYdMAO16S1GKDw4VdR0zOxP+r0+px0tnUb2tjffrmIqyTeAMzajKCATte/T1PGLHZuUGpkL6KgCyrKSGkg3A9IJXeLwTYe9nVWp1l0kF40gMAywxkEcCGgg9QOMOrZWpSYvWVpJlGMaTo3uN/KDYcXx0G/2/YrHBphXSrlHAqGkBby6tLEAAD4SQp6SDccb5CjTFgRJ3mdIneDI+/bG/7B7CKUhcQSHjymCyqLGSIkSCem22MtnVRW8GkoYqfMwIJJLmAIMcxAubYx7PUjqlGPiWkmlcZ3dpipXd6mpdId2KFbCIBFoKg3JAJ6CcbPs/I6Czu6qmmYkE3CsoDWIUAMJIDE+hwJ7BUNmTUrIS5ViVUcgaV42IB22IGDOez9Nwa9NfFSnEsrmBMCB9lmufiIEiDxObapynOyXBeXkMpq6uQ5yjTqFQUFJjGltY1tOn/MCZ9JNptippemFkNqIMXOogDynWSStzf4TsMM7QWkz0Ap106oDQSEuY3fyrG9xyN7jBZFpeQpT11HZVqMLKNJsRqUgCBwDvvJk1zGKWWnw/y8dWHJOxlameAJDGkDyAjn74vhY2B7Fqm6mkoOytpBA9QtMj7zhYP1dLp/gT2UzJ5kMfL4sDcieQY+ZvF7zbCWjT0hhRYmBDAQIkcuQ17gmJvzvghluylZtUEruzapmQQRO4+yfkfSLFSoNQQMoktKCRItEyYMci5gHphzrftX16RbkwHmk0rGqmgMG2p4i9jbmNwMZpidbSROok2+7+2N9XqnwvD006FPYliIOxstib33HvjCVI8SREat/wB/K2Oh8Olq1XHUUaKlnKaKUddbRaJgTESJvfbEZ7RTzLUGlZMaT8JMn4T8X2YPEHrOI6mXPxJAMfESo0yJJ/qB58pBviOpmHp1AxYO5vrlgy2FybnnmdhilSEe0lbx65GeaTm7MgzYVXpikWUyTqZgADpIkD7J6k4IdmCKvmKmVU6iRIYM4BVo4jcdcU6hp1dJC6Lks12mdpuQOk2xdytNQLPK/a0kC1yARMaQTteZO2KTlaNheUFO9dTwxlGXU6tqJ/6Z5S8LAgTsRN+mNDlc8zgU4hwAVC6UIuQCOAbEFYG3TGOzuTpmtl3R9IRwzjUPMdQOld4sCJM3IkcY12fzIKswRQWAYl1EzyVN43I3uDGE1Zw0xznreM5hdM0ATTZmRj5WJFom7L6xq3m8bzgf3Vz/APK5Sn4ympWBcgMZVVZutyZ5O424xVoZ0PunWCp3Mg7eh/Lfmbs6ogyw1pqdpJLMTcFiJUeW1hsPvujtppYsvcfTk7WB/fDPvUZXOldYJCixAG0iYmfntzgW1TS1NXsyC+kXBk/FG3WPWOoxN3mpy9FUBJChiPPZp4UyRedt8Q0svqqQZAMS28G5EW9OvOJVtN3zEVF3jVeJ4lNKbVLvJHiA3MW6NrEAg8j0kCoySt/+orhdPF+q31N5pAm4gjqJMvXmgKReWcW1A2YQI1C1zfeLYfTqhKFNq41tpEGBqUbAm1yANyeTztn1O1vB4GWW8o9qdl1HpsMuQwbkCQWizEEkrDLMxYt0xlO2qjVKdOq+rRVIMwJECHAEQpU226dcbDtLtlm/6YDKZaIADAATuQbFgd/6TbnC9p020EKdFPUXBJ0gagQy22Gq4Hr6jGvZW5O8kkxU9O5E/ZuYpU6Y1JU0llioQCYQ7WYaQQCsEHckbYMJnkrUwk3FgX0wBIG4IkBYAA2vxgW+ZBSnTr2kKpIW8CBtMcEyRNwcGsvXy6TTpr4gMqTfRsDEWliQBM7G5ti1V8ncoj3swok6nKuDEIDAG0EzBuRe3ocF62dS/hoXdfN5hpKhibjyktbg76gSZ3zdPLVadd9AMSGKy0LuIJN9wYvO+/FutVZWXzEm6HSbRvZt9QtI9Yvuc9Smm78SydsGgyXbL6kUfAVBWQARuIIFjEEWjix5u9ssxXUnhqBd9SdJAIIM7/nHTA2hD02JQU9SzrU8bkaSJ072N72xDmq0rqRyziAQYIZTcyhiYEmR8/TA6S1ppWHKXdszIZzMaqtUVAPOIUAyA5K+ZZggkcAbnFr/AII6gBQmm4LEwWmxj67+uLdaqBU1BI1L8C/1AjUZm4AI8vEHi+KHaFVA0DVKsQQNip2nodr+o6Y6ylJ2UcGepGOHYs1ezj4Sy9BWHlVyeJiCNMHn6CcY/O0T4ukaneZ16gZO9uDNsS56qbKrggT5RMLtN+Z2+RxU8cgLMAzvefx+eN1Gm45vcFyC9LtZ3Bp/zFcLpBTUTAYAWYcjcT7GMKgilwAwAgAtFg0gzAAO/wBPbHmUo0WUmKiv/SkXHOkm+02+e2NFluxQoJCgpB0M+ozJJFlmCAdmj9U1KkIcvsVs3uC3Y+bdg5aiQ9MguVLQwk3VZX13bSedxhZ6sj1DIFJRZ/EJp0yGGrSUIhmgN0i5M4B5fOV1gOWIJGlXkjewMmdIHraBvtgrRZKjq9dKOoAzaLAz1ZpNgxY3tEY50qai3L2GwqJxseO9PNwKRpoXUM5YefyjV5YkkAWsIvbFntvOaKdMIUqUgQW8USPKRMrpDcgzBMWvE4H9qVVTMUTTVYBaIP2rwTPmIjbb3wXzHaqrqSohdHEsJEKZF4PFxcbRi8qU1CE0rx8MeT57txof8N3CdDvFSVQrMZFjCNx0mkTHzwsY6vSy2owikezH7wQD74WM36Gi859BX6ipyGpWLAASUhSxdmA1AX8qmSdtul+cTUqoquvhq3hKoBJWQxUbCfkJu3riChkw3kkqi3I9LRJg7Xt0HOLj01VJSog06V1KnrEDcG9tieMa5NXxx6+5W7bLOaytvDUGWF2YCTI2AHJvc9Cd4xhq6Qw0Hm023/C2OiZ7sxGUtVcvAB3tb0AsL32GOdM1+hBYGOCCRjZ8Jlq1WH0vmYYanNIfCZgRbUdthptfm+Ki5TwyBo1GbkTMnb5XHQ9Ri9lK6SqldWpCsb8k7SN597Yr5zPI9VSiGmiyCLAm0GwEAm+GVtSqyX1M1bE2VK+XiDYFjBUyLxN524MjFns2jqcqygSegJt0+7D/ABQRqGrVBBawFwoICAWtF/nOG5CgxYlQsAhWDDVIY7wQfrvf6Lk24sqiPOUIrU6NNSWYaiVJFpIuZABFiSeCNycGsz2ax+N3UgTEzI2JErf3ngeuB2VqBO1VUkgBIUKIBOgkySdWm3S5A2GNfXyZeQAJgmCeBcACCBcXP+2M9ecoOK5X+47TjADymXIpl/GJIkMoF1JIC8g6Sfx5wf7OpVRk6NRWVzXUeRlJ0htWx1zEwT+BvgdnsoUBtYpc7aSrbkxvuJO3U4N5bOImVotBhKWlVDa1DaIkGNrx6fO9I/6isstsbTSSeoynbFOqmYRS/wAQSVK6ZZm2C9Ii9tyNhgovZceYVbDUCoQWNPcyWIKiwtfGc7az4fO0KrgmVpjpdWIkiL3E8Y22YqUwR51II80CREknVGwIBP5i0m1xnS0x/sRKKeSpTA0A1Ktg2oBR5bAiYkGLzz6+tGtWVSR5yltQe15kT9qNuePlixnaRPmAJ1E3ERYxaCZi204pPWcFmCA2ks03mbsDO+9p24wiMHvYqVyCpni6aEgLBDKJ+m88WBnbFDO9mh6aTTP+GzM/lubCRuBxsT+eF2P2rpZQ1NQpJuFB8oJ1RI2i9j6gXxS781WimHv5mI2Cug0xGmDcAalmx9wcbaVKaqqCwUhHUwtToJTB1KQIMQBM8Aai0Di354sZLswn4X1PeJPW0bEAweemxGJeygjUaZCNqRASpJI0sZ3MEm8DficX84ioaasNCtqDCdWnYXPAuOuzRN8ZpSldonQkZmvTqMwWpq1fDGq4twPkMXqKmmkMFG4CjUDMm0AkFrEx9+G57Lanl6uplWDJCgp5graix1HVzzaZ5H5qvo1g+KjM3QaYOxL3JjiBxvh/zpJFHg0dHPNTgpCoIkve5PlvaB6iDtc8AhVD1joUrPCklQZI3AEqLGBx9ARpuvhag5JCmSdrddiCL3jnrgK7kamAhtR2JKmA0AW+gvuduKUYLNgcngP/APCgAXLayJYqsadwPMeloi2xucCu0MwWVYQKbwEELJtBG8i/XbjEOd7X/wAKkhQESTK/CTILTHxNEXkxPvgtmKi1KZhEhSAV1XAPw6Rybjng4hRnBpzzkJ30mPzmSqIZg2jp8UGTttM/LEgy3iqjaRcEMZgKQLE9CYO9r40LKp0irBAg2NyIgKGtHrHzN8T5bI5fw6pasq66hWkqnYn4Y9IO8C2/TGl7TZZWeXX1IirsA9hABleS1MSpEX6Egkb7Ee8YNdp9s0xd6VcAKBRXxDoJgwTpiWuJngWnYjMu8lSRqmBAgXAt0vH1tzih25Q01VAOoPDKSbiCwKmTNidz6fKyhGpV73XXsNo4nZh2r20pqqXC6GCwASDYmwJIE+ZhA9OhwK8EeK2gFaY8gBcuCATBbpaIWbRiCpUg/wCJpAGqOS3QqBssmZjHuSzNyQGjUBBm/W3S/HriY09K7ohydgjTydMVaFGmtTxRBIIAudRKm4MgR9CPUme2A+pQZkRIPw2mzW6hcB8tS/5lmNwFGm32SzBSfWLz0IxoqkFpldK6FggG5JNhsdoM7W+U13KNKObp9dYNrX+iAvDdbDxY40BQINxAnaMe4uDOEW01LWux4t1wsZ9czFdeIKyfa7UcupI1tVVtJt8ciJkXF9h6dLGeyq1RskazEaXqQqDrrKjzXKmYuBvh3c/uzRz9BEq1DTNKYgTOpjM/QY0/aHdF6OU/l6DtWQOGCEaTckk6rACbxeZxpls2unqhHOp/ZNnQlFJmbz2ZBpU3dn8QMwYW0SLgTEmVgNFrnYYx1RSSzNvUZ2IAgAljt6XOOv53uQq0hSRywgsFRdmYmCV1GBc+aDseYnBd8O765PMeCrll8NXk7y0yPqD9caNiozpyepWK001JgrK1wEaRcC3PmlfqCC2JctqP+KqWB308DVLEC21jFtpxJ2NRV3UNpgGTrEjaNuu8TbrjoOS7BaujeKqTTqF1pifDKabFpEQWEaZ3BtuGtWo6ptopVhedznmYyzMcqrjUzVmJBaDKrMzbSOd9vvIfyNRairTFOWJPlYEamiQSeY4vImd8aftXIq+c7OVaSoXqVV0soABVDvoOojcC+156b2h3UpgHWiVDeCxqc721H6+g5vjPLZ6rS02tnxBQbRwnMUXHalAmQ7AbA2JVxF972xv83Wp0oFQQ2hSo4OqxiNiIvwSeMDu+uQGV7ZyLqFWTRMXInxnBJm+x+7HYdNUcU/v+7E1KDla91i2FcdGNkcs7zN/y9SdJbSbWNgLHa0Tce3XBPtTsEVqNDwdNMuIHvII1CLxBwV/iZUcZMggSSTAM/Cpnj1GNTVrMN9IBNvMBPoPXEbLRWzx02b/4/kbLTLLR8195KDrUXWfMhKEcAqeL2Hpg7lszXatK6ahe8aoIjctaI0wZ42vGNV/G2iWpZZ2UCGcAyDMhTx7Y1ndtVbLZU6FLVKSqH8Nb6EvJ3G3OGSak/lb+mfwU0pJXOVnOVJKPCs9gAWIGq/W5A9ubYJKw8Qroqmm1jpSZIiZXSTF5t+eOsHKOwA4G0QAPkMCsv2ESrKyhgGHla99KHgdT92OfXpyeYU39v8i1DJwLsGtV/mSHcFqZdQW23Ia3Emd7XjGh/i5kzTp9nhmlitUkXtPhHaSBcxI3+QwQ/h32ZPamcAAOlKn2Q0Dxl2HB2viL+NVKoKuUFRgRpqkDRpgFqYPJnYfTHShOMazWl3a32x4kRhZ3IO7faYWpSZS6kU0nnZE1jSR5lI1R8iNsLtjtXx9JYGrq1IpCwdJ+Em51MNtpEC+NR2Z2HRbs2hXOkoKdNiypJ1aQjKSu8NYyDsbWxoK3c6lUA10r/wCVNPoLcQOB7745kqrTtpdvIp2TOM91O0aKqVrh4pnyAWgsRsQJKiDKk/akXF9Ca1ADXrhShKljOpQbBpvrmwAjaYthv8O8hkxXz1LNrSPh1AE8VtPwvUVgLidlxuqmW7HLLTZKMlGZYd9OkEK0MG07mImecaK6pubXeT8nb2JUHncc5UaIIqQDF5kEHy7fa5Ec4rZyiXqnQoCk2U7BbbCwgXv7Dm/SO1eysgaQWjlqlRVRyhouSocmVBPidZMGRjN908rk6OWb+dFU5g1GUhXNkIBUiW0gRbeZHTF40Ma0/Riuw5me7ayIFGnWKlG8Zkf/AESBB+0ABt1viPKaX/lgJCpUnaC6sfMCwgk2IgEwIjB/+IvZ1GnQoNTp10JqG9XSQVIY2hiZmN/XrgfkexaPidlBqtqy1GqkFYp6mOm8WkCLm5FsOnQxZPd1yGum9KSZ7SoMWIU+U7ORvN9yItBJIF8MzlChqKO4LU2ViqxcmAoJEgJcSZ59saink8hRdSK75oKWIpm6gm5bSDuL2gTvgD317Iy9L/maQCmuaQFMOkINLHyovmWfDG5tJ24ywhHtuzzwyrEUqKvfUV08J1CDSQSQN41QPKwBlYmZwI/4zUFR6FamlXSCBrkkNBM35uBxMYL9y+xaeZp1RUdaWmqH1k7ggWjUI+E39cZjPqhzdYBh4ZaAw8w0+UahG4i8YZClHXODzYsqNptsm7w1GR6ZKaRVHiKvAHSdz784k7p9nPmajBTsTU0lxpFODqk8HawEmcXKeRGYzmQyzVLLlyrMyldMCsYg8QAB1kHD+4+UqJW7Q8J0RqSOpLgHyzUVttjYGx+uNSlRhHLxZe9vcp2Stgj7rqPHoF4C16erkAEvUWB6alnpfGiyORq1qrLTChleNLR8UGDcHYz1/DGR7NyL06WTqlwRVWoVWT5QlSIM2uSTbGh7N7JfNNVSm5RvL55PlnVJMAnjfifpFd03FNvCb/Jo03hYs5ipmEYr4lRIPwlAdM3iYwsTf/trmf8A/XT+r/pj3HKtQ/rj9kYuyqeAc7nZV8oGpVWRqTEspSowKk7iJAIMT6HrjUv2rTW/jALxZT/7k/PGTPZBJF6nX4h9d8OPYY5dr4XD4vWgral9vya7t8Azl+3zRqHS2XFIm9iWa29jvq/LGF/iD2n/ADGa1BkMUlUafRn3m8n36YPVO7ym2s2+XpvjId5ezRQrBBbUgY88sN+sY17Btsq9fMuDxayCKknuG916wXMUiWC+bcgEbECQZBvFjjrK95qYBXXSCxBGiBF7WG1z9TjhivpgSP1/f542uX7uU2UOGOlgCPMdiJ9pxPxKcoSUlUcVyCbktyuGO9neMN2h2W2pCtN606bRqVFF5tPGDHYHeR6dRlq1SykgaqtRGCgcrDE3vPsvXGUHdamYJ8xHXj5nbEqd1lN/vBJ/LfCaPxPs0k538+OekV77zYBfxQ7bq1868lTTpGMu6AXUhSTqBhoJ+WO85XtOnUpo6uIdQwII5E45EO7ScyfU+nG/XElPsUKZVyk3sSPw/e+Hx+M008otqZ0XtfsOjmXpvUqMfDJIHlIvuIja2K/afYuuCla4mNYDRYRHSCMZWglVQIrv6aoP6mP74tU8xVX4yWE/Zkfv6YvH4psknm6+/wDYte6yD+93d7MPl1p0U16HLaJSDIAmJAtHAB99sVewUzC0fDzDV6Gg+QB2URckCDAuTPUHg40vZHaCVnqofGBpsF6xqAIk9PMoBj+5Ol2fTedNYnqJ/I41dkpxvCb89+8snixksq9YVJFak6iSoZ3JE8EGZEc74JU69ZXL06ulmABhpAj+kGQOswJwdqd21bck+8fpiq/c2ieB/pH6YzVNj2qSsqvpb2YGYy3Zf8vUfMUq3h1GDa6kAkgnU1ja5E26Yw/8Sc1VzGZUNVFbwqSjUAB8ZLH4RBMaTjrg7lUYIjf/ACj9MeDuNl+US+/lGLbPsu0U3eVTUVcWZnulmK1LJ5dcvmaa0wkwQhIZvM0k3nUTbBOrms4f/wCUg9kp/pvgwncjLjZAB0BI/DEy9zMv/Sf9R/XCpbHtbb01PclIwvZ3d9stUapRr6XIh5hgwmbhpvPO+/XBhKuZmTXpgxY6E23InpjQt3RyguQf9T/riJu72RTeR/3VR+eK/pNtj/NQWYBqLXa7VkPuoxHUpty1Ikf5QPTGgPZWQH9X+uoP/liN+z+ztWkgyb/9Rv8AzxR7Ltj/AJq6+gOMjlffmtrZaaKkJJZ0WBNrSN4tb1PTBXsHIMcrTKrl5KFWLKJszXYyD/YDHQh2b2ftpI9NZ/8ALDT2V2cblDf/ADn/AMsOlRruCjqXne9/QrKnJq1uvscuNCqXUJploJ0iObBgzmb7AGIE4LZ3uvUqaSXpSvyJN9zf1+uNzluw+zQQyqQQIH+ITA6fEbXxIvZPZ82Dz/8Acf8A8sUezV4tOE4oVGhKLv17HPKPdd6RZj4LAi+uYAWTa1ufrjGVOz6gY1dCgsS+m3lGqQAJkrBFxOO7/wD6e7PYDyuRfd6hG8dY3wz/AIT2aBphgB5YmpsTMe04vHtqavUnF352L6Zp369jn69jPAIp0Oo+Ln/uwLy3dp6DVKjaGDhi+olVjckmdt95F8dSPZnZgWBrA9DU/TE7918g1MnU2giCfEJsR6+mKU1tEnaNSL8rbiLS3Pr0ON9p01HhhDSAXV5adUGNWk7E2n03xLkSFeSQZBHlqhem5B98dEyH8P8AItSps7srFVLDURDEAkQTIudpxMP4edn8VWt/9Q/+WOg6SUbN+w28dNjBUcqpUfGbb/zbXPP2sLGpb+GuWclhUcAkxd9gSBuxOw/S2PMW7CXj6L/oVbmUM12/phgpg2iZ2iREEXI6Y8p94iYGggAkGSbQTPqDJEz19MDatNQtkiJvfzQYtxb9fbCamQV1hlPW0gc+Wx+c9LY88qFO24x9tMJ1u3PD+yrCIJk/iDtt88ZnvJnPFqrUMCE0QOuomfocEAiRZirf1bztuAJA+uLdDJMxMPufKpnrtJFz6++NGzunQnrSyWp12t5jky7Rex/K5/CMbDsTtipTorTiwspI4Jmx6TI+mLdHIvIZ/h1X0AE+pgWi2+2+PG7PZQQ7HUDYaYlbHUfNIsR1jEbRVjWjaS4jZ13Jd1NDcv25UJjUT6b239yZvuPpi8nbJNmDKx+4WuBH7+WKH8kYkCDv6jkkj1EG4i2JMwjtpJE8SBPI34HUe+Mjp03uQlVJpZZZ/wCIf5YBMxPzP34eM45JuT6+gxUy9KQTxzcW/fT2w7M56lTKiq4DMQANze3HA64W4XxFXJjqZfp5oz8Rm/34fkqr1W0U5IO54+7GQzfaT13qIg8NEdqbXuSpi5jnoPWcbDuVVpU6cVSViApvcbm0fuBjfR+HQVpVnZdcfE0xp2V2waq5lc3mjTpCpCpSJ0O6ytyQLecTH64I93slmMx4xbwqZp1WXSEdCCQHkqS0fEIHF+Iwar08gzuxIdmMksC14A5XaABHpiWhnMjQZtDEaolRqiwiQNha1sdeX6Z0uyclpxxXD1LWj4nL+1u9mdp5mvTGZq+SrUUQxgaWYWHTbHYu6mZepk8u7tqdqYJZrknqcch7b7BNTM1KlPzK9R3m32mJ5IM36Y6z3VfRlqNOx0rAPWJnf5nF6NWnN2jK9uZpnUhKNohnxG9MPWr13xGT1GI2pBuvpBONIota/TCD+mIqaRthxOAB+sev79MROik3Bx7oH7GGFBgsALz3d9KklX0noVUj8J+/GezXd6un2NQ6oQbexg42wQcCMP1HGWrsVOo75T5PpE3fic3Z4EMCnXV+RAtscNGYk9b/AGbj9PqMdDr0lcEOoIPUTjN57uiCS1GqUJ43H4ggfXGd7NtFP5Jal4MO1muYBfM3PXiPax+toxKuZE7Bp39L9Tb8OMVs/wBj5qmZK6wJusT79fngFUqENDSCeGH7/c4zzrVYfNC3XXErLa2t8TYrmqf9PSbzv06zG2JBUoMTDKoJgkkD7o4/XGJ/mIiGIHQAWn5YmTPNa3HP0medon9MUUoz3Sa+peG0RlxNejqSQKib9Qb+txbnEVTso2JKsBwJEn62G9sZYZ4H4o9ha/5xI53POG5XtEqEk2EegY2m9pA4P9sXezTnlO/mkXl3kbM5Fr3AvME+3pbj97wns6dmvz5rbelzf8MZ7/jTAeYSQROnoT04Mjj88EMn2+ptuw9A1re+04x1KFZP+GvokxbX+0MpkmizGPVj+hwsVFzw9f8ASP0OFjJ2s1js/QreP9PoZwOQylW+EAAwSY3Pz3gbSZ6nDqyM7GZIsTuY4uRtc8/piTOVFpKfPeLT7e5I4xWynakPJP2pbSdJj/1C9+fYe+HxlKWXuOa1wJKCkMB5dRgKReb8e8nFlm0qhkkAgWWACs8x8QH44qVKgJRlBETK6yQRJvuJ54m1yeZaIFUqCxAvY7kwSdX9PHH64HTZKRd/4ksGDJM31BYHrIE3kQSf1q5ntI7z8Qg/MX9vl/TivSySQytFx7zxteD19xhtPJ6QCNuSTJEfhxxil4ou0yWnmxMFr/ePWSNtxuMS5eozdWERJtwYLAE/s4qmpxbzcxxGPC45PyGJuvAppsCO2u9L6np0V0Mp0MbE2sNA9Y3v7YDZXIMWD1TJ3YEmTbYkGQduZHpti52tT8LOBhYVk/8AyWxjkW0/6vfEtXIt/LV3OoEU2ZY+zpEyT19PXHZpKlCnFrCdscb8fsb4WUU/Et9mZQVM5UBYKj01rRBvB0Np9CRJJ4Ixpe7FEkVaZ8xNWoysbinSZiQSTud4HJtEKTjNfyrZupRbU6P4QB0NpiYLSQNgeAb4nzHd/LsdC+NURLVKjVX87gQVF48v2jFjYbND6OzuSUqqurK0d6VvdkWusmkz+aDNqpCKe1M/1n+onkHj0E82p1NuvqYucBDkWpmlWy4d6WvTpFV3IgVEf/DINgeZmV2vfXZXu/mTeKRn/Na/oQD92MG37NOc12cMLwSKSjd2sC1kdI/dsa7ulSChy2okNtcxI/uRgdX7t5ggwE9te/3R8sE+xshWpip4y6dRBEEEcibbcb4jYNmqU6t5xsXhBRNKTjxm9cQh7TtYfsYbjuDCfXjxqnzxUNS23z/d8ehsAFn+Y9vphrV+tsVjUm+PPFM7/wBsSBP4uPVq2+L33xAtaftfPDoA5Hp+4wASl/X8f0xCzT1x7pnaPqf/ABxFUINgL+/5TgA98ci35H78Vc3lqdSRUQGd9Q/PEhpTv+X++F4Nr874CDNZrufSaSjMh6C/3WtjP9pd2sxSv5X3uBf/AG94x0Q0Y4/ce344aSQfboJt92M89loz3qwuVKLOQV1KkBhB3HH0nEbViDb5yOSI/fyx1bP9k063xLvvaJ+XJ33xlO0+6JBmkWnkQAAfSSB9+M0tinH+GxTpzj8rMarq3MD0gR7f3x6lIjUBJUwNwSAOeBzzHzxZz3ZlVCQ1M2G5A+7+2Brg2sPv2/cYWpVKb73qQq84PvFylmrfb+h/UYWKgZ+LeknCxbt+XqX/AFi8De5Wir6gQun7RPSxEzijVSkCQGiTPli977zGKLVXYPMnYk/LaTge9Zgfxj8ccaFJ+JlkwvrEgKDz9OSfTELVzJPX09OvOB1TMm82M7Xkz04jElN2mWmPpPzM7dPTDOztvILwzRFzjwVZEg9ZBj9nFXMPYNEA+4H374rEkiRBjj+2JVO+SyYTarz8vfpj2gQYBaDzK2HW8yfpgYkiNXIt9cEuzcmKjXssjk3Hp1P6YtGi5PShkYuUtwO70UtNKjXQyKVVbRBi8j5wDiHtTvZQKGklQmnzCaS/vyFHzMD5Y03a+T8SplstEK9fxWMSClJCWm9xJUfPfF7tXuxTq1Ud1B8OIplRoiL2Fr2J32HAt2qGzRpxV8tXNcYpbjK5bvJTTLjwkqqrMEasQJgb6ANUGLCYAmbkXmr95kamEy9M09GkBamm46BdUH1k84Fd+qmnOf4Z0Dw1ACeX+ocfTGeyeeeFh2HlIEM1l8vlF9v0xp7RZualQuk1xN72L3p8HxFKlxrNQeERA1ks0KWsobr/AFemOh9i9srXTUgMAwVaJUwDBgkTB2x8/VM45RELEp8QBvBFgATcCCbTBtO2Opfwqq/8rVF71fxSlF/fEak3gJUtMLvl6/U6TSzG1hiDP5oWneDx+cYrhiWG4ECYj8YscU82OdJBJj8hcYsjOEhXhVEcDHjVxHUj8PnirWPJN9tt+AAfyxEBPB5+vGACwlc3k/v6Yf8AzX79cUybbXiNh8784jYAncewPHUjpgAvGrIP5kbHHvjnrb0PF+fpiibXN7zaZ/CMJaQ91+dh19sAF7xdtubn3t8sPpPFzP76f3xRDG4kTtb25/TEqZxv6o/HfkfuMABFai8sY6af74dqQ/aPzB/XA/8Am2P2j+/xw2tXNwWP0/fpiQLlVwNiT8sepmzsCbdDil4vp7YWuP74CC62dPDn6jCfNE2LEj1jEHhWs44OPGoj+sEbXxIDivIj3nDWqEb+b98GMO8Ho6/X6YYD1v8AUn5YAItStZgY2ho/2+WAPaHd2g5PlUemw/H8CNucaCrBH6YqlIECCPW4HzvAwPOGQ0mYqr3IEmHIHFx+YGFjbq37t+mFhfY0/AX2UPA5nTpkgmR5Rt1HpxHt6YjWnqE3J6R9+KtPNtEen6fXDWzrMRBHz6Y4ChIwplksiypMfv8ATEnlIs0gHqfuHHyxQFMmdy3EbfP5YSpa5jr6Ylw5hkuUSgPnuvAnb9/lxichBAXUT1kAC4+vvbFbKZTXeRE+u3J5vjV5HsFVVS7AW28uxvBuOnXF4UJVHZGmlSe9g/Idl6nILQFNw4M39AD6/djV5LIKSNJGiwJUGTewW2o8329sTZTs9SFDatAOoaZAsbhg3tx904KUvBaULJBNgdBIHRQALfU3x1qNKNNY3mu1jEN2TmKua8QM1FAhRfDUalSRY6jAc3kido6Ez5ru9TJg1KzvFy1eDxsoew2t7Y3LUAghAABEAWgHeMejJLE6RJEEnePffDwOBd8+zP5evTSXMopl21HdxYyfLawnGby/2fb9MdI/i/lv+ZoH/IB97/vjHOVWNP8A3YS97N9J91dcUIbJ7N+/ux1z+Dazl6wm+sWnjw1xyQbJ7n/5Y6z/AAZP+BXH+ZP/AG/2xZfMVq/w/t/Y6C1MU19dpJ3/AL/XAylUDVAJYRe95+6MTdpVgCoZSVAJO8fQe2/rxiLIJux0iTxwPeL8YaYS5o3uD9/T6Yi8OLj9/wBsWgouJ+eIBB9zt8r74gki8M/v9+mEU9Rb7jbEgW+0Dnrt6Wx4z/rY7/r9MAEOkcj1/HCRRAg8Gf13/Yw9qhIMD1Hr6X59MeM4JJjiD8uN/vwAQKwN7mebWjgdZ6X5w7Ta1rCTIt09Pce2HqdiZG4t9PmOZPTCAjaep35/pNuZMb39sBJIMq549Btbf3+nUYcKT3Ee1wffofTC8TzMASWiYBMAfWxP3xtY4i8cgnzMd4MtE7GehB59cSQSGi3T7h+uGFGBjT+/3025w4VmMEMdrjke4+7D3qT9r29D74AIzWji/PX8hh/ig7f3xHeJMGOs/XHjrff13wAOJUEkb/W/tiwM1Niqm28W98VHUwTafS5jr/thiGLWN7wefytxbEkF2pmwPsL93PTDHzif/wBakfTFTwzO+3WPw/PETUwd/uA+nr7YAsW3enP/AEyPmP0x7imrxaQPTy48xJByXUovzj2hXDG4sOg9bg7Ydl6IG8m/Q/TBnK9j06uwgnbpN/fr6Y4GG7GClDW8AukggafPO4HHM+0fhg52X2F40swZJPlRRIiOST5f9sFuzewqVBlXxqVMgnUzSWNhETAifxxPnO10pkLTem9yDeRA2vzPJ3xrhQjHvSZsjSjDfvFR7Io0kYsBHEa5sbGxxouzuzGYo5BVBDKmt2NttWqb7QoMCJnAOn21RUioaqvpNkiRHG3I21HbfBGn3kpOpY6TpkLLRbb4Yg8bjrffGlVKcMKyGXiHK9QNOjn7XEH0neY+uJsoCqwxB20hQB5bfZIkAevGM72d3looPDliBN2O59ALx+Qw/PdvIKioN3G6VIMTyRJXnFlWi0pX3hqTNLogm+/E7fdOIqYY6iSL/D5dvlO23rgVlu2FKMp0gRChWMxHWxPN7Ys5XtWmNIBImNPwgG3HURhimnuZJiP4mZMvUokkMRp2EW1EdT1xyx8sYp25f6At+mO2d5ilcaWqlCrErAFivUEnVe+w9sYHM92qLERmxK6oOiwLEyxvf4sVco33jY1VFWZjqdA+Wf6z/wDLHTP4UZgUqeYLTB0bCfhDzgJR7mIINXOAr0CAXO0ENa3pzjYdk9kUaNEIlRm1AfCZmSNt72P0OJVm8BKqnGxerV3aTpSNxLSNzOnp+c4J5YlUCjc3MDrvE3j1xWyVMMQF1aZ2IIW25kc4KtS5uQOoiZPtxi7FIjAMgz8/0/vh5fm9/wAcPfa/P682xFVtG/7/AFGIA8vAB/T7sNNMmbwTb3+7ce2GlhAtI9/nhyVAdyfQb4kBqoY2kjafz/XDEOq4iCJ1CIM9NwRiaoeAd/ywy8nqJ4InaIwANQtYwTO8xf2i/wDtjzSQVJ3HQDyki95Ajba98OVjuARBvxwJjfngYhfM3iDC3gDcg7wPiGxkbYgkkR5vPzncjpa1uDAwktaZ/sPf7r4j8bc2NiQdNoESPxsROHtH+HPlHSQL8D23EbbdMADi5JniIgfjP5Wx41G4ni/v79L48UeY3XqOl/nvc/LDvDmLCwFr2P8A6j6E8DfEgNUsSdQHpebf6Y+X348akZFwAN5BP16dcKrHQ6Tbpf8APfHqU2k9eOpH54CCVVBHxwT8Vt/UXx6tFbw99vb5YhIi5Ijktx+g9umIgwndSZN/lHW/z9sSQWWpXnUD1FhPTnfDTlOpM/Xb88VassRKtfgD36xGw2xEr9Qw9JkAj1k/gMFwLxy7DZQfU/7YWByhf6Z9fL+mFgugsznVXMloLkn0JPT7sWaOb0SoMFiI9DsL/XCwsed0o5qbWS2uYKtFTQxBIEgmwkWsbmORipWhjtvvG0fcesD2wsLCo7rjU3YradUKghjeZ+7gYurl3AAJE21Bpk+xFhxOFhYKkmnb6lV4lQ1XA80QCYX34nY4jp1hBjaJNuIx7hYbFJq5STdxUTJuBsD7YujNhUDAKQpFiCdxaZwsLBueORaE2lggOcDy1RQx+fO1zJiT92LvZPZtGtV0AlZEyZ9MLCxeMbyH03qkr8TT53ulSKoiOwdhbzGDYmTIPA4GI+w6AX/DWoWceWbrpAkHi/3YWFjq7Pa7aXL0uapRRqey8poDG8nckzPri29v3/fHuFjSBFVW8RJF5t++uPBeYNx8v3zjzCxAFc6p4tx9OceavXbc/P2wsLEgIEG023w8Leenv+E4WFgA8qExqJH+nfp7Xwgk77wCDjzCwARLl5BXe2lp5EX4O+IWIKqQSF2BDEEW4te3BnCwsBJPqJtI21AAWsRM7TcjDSdWoMOQRcwY59PYj6jCwsCIPIHDHa88RJFtrX/viMMNQgktIHG0cWEY9wsACSqZJGrpuN8e0qh0zqF4iJm/ywsLEkcRVdiwI3uY6WII9drW2xE1NN1Eqd554674WFgAZ4YNwDHsn53wsLCxBFz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data:image/jpeg;base64,/9j/4AAQSkZJRgABAQAAAQABAAD/2wCEAAkGBxQTEhQUExQWFhUXGRoZGBgYGRwdIRwbGhwaHx0fHRwiHyggHRwlHh8aIjEhJyorLi4uHB8zODMsNygtLisBCgoKDg0OGxAQGzQkICQsLCw0MDQvLDc0LDQsLy8sLS0sLywsLCw0LCwsLywsLCwsLCwsLCwsLCwsLCwsLCwsLP/AABEIALcBEwMBIgACEQEDEQH/xAAcAAABBQEBAQAAAAAAAAAAAAAFAAIDBAYHAQj/xABFEAACAQIFAQYDBgQEBQMDBQABAhEDIQAEEjFBUQUGEyJhcTKBkUKhscHR8AcUUuEjYpLxFSQzgtJyssJjc6IWF0RTVP/EABoBAAIDAQEAAAAAAAAAAAAAAAADAQIEBQb/xAA2EQACAQMBBQYFAgUFAAAAAAAAAQIDESESBDFBYfATIlFxobEFMoGR4RRCM0NSwfEjYoLR0v/aAAwDAQACEQMRAD8ADntnLgMaQfxCbze17DkX6j5c4FJ23UQuFCrJlg0GeJ0j0gG/C/02eaTE6DIT7VoiPv8Aa+Ju2suqA1VmoqaKYVWCqD6rGrTouOfXnHn4xpp2te5kvcb2aHrljWq1GGoICsKTrg6SxMwSGtPqAL4pdtUytXwipHxDebj1JkzG/P34vd3XDLUZn8MghlULEeoMgg3IkzucDe1qniO7S0FtSlt4/YB+Zxs2aLdWUeCXXIZTVwkMuvhUlbQlOdyLQFeQTqBJEgBRc6rbRit2j2YqampVNSzcEaWsNjuBHUGDMSYOkrTYCklNQAXlQzEQE8pPlMyQRMHAntSj5/Dp34hfTe9huIsTcACbYnVG7S8envIazZD6VQtp0/4gIDENJKEEiJ3iIJnk8DB/s1WV10CLxcxeSqlWFgfSfXbFHs/ss0mK1QabaDJKkSSSVN/LwVvEgE8A42fcxaYd6KuNLSBrRdDKQsq1OeoJDBryJwpUoVMX3lUs5Fn8gWo1K9VajvTlnBKgqF3v4mr4SYtsD0xnu6/ZuukNyQ7IhgEaV0FTJJGoWFt1J+LG87YyRymWrtJWn4TqwLllYvAXylRpMk/Da+17Uu4OQVshl/MQx8QqYE6/EaCuoCQALgTM8wMbY7NhXfXiMdO572n2CE8I16dMK3lPhACAFkHUQIYkEXtcewzv8vVTU1MtoAGrVTLkLpOpxEwotZptHTHQ+8OVHgapY6WEiTAk6TbUBEkG884D9kO1I16VMrIzJVmIkJSW8rfePKATaGiYwqps96qSWPIlwMN2tmU8NQukMdHnWoCVXwU2MAp5tRvGx3xZftDMMi6GUogCi2pmCgAsxk/X7VuuHd5so9LKp4isDVq+MgtsQ8K4AhXCsNgAQT/TAoUhp1EBydYDRtpgWmdKXMcmFEbENj2qOXfitwtpotp2eYJNRNrkAKZB+HR5Sd+NoOB6RU8pCMpJAOkm431eYn59facFf5enSTxHXRc/5hAiJ0wR/b5YGVszSVp8RlBNlqIWgTeDBYBhcgnUIj2wKV9y65dWFteI/IZarTp+JU1GmkslPzMQDYFTdlUTdiINiJxaytdHYlaRQgAeVVaSQSbEDket9oGGfzBpsabHWoUVAGIZdIkq1iSV2t0i18Z/vP4lZ5DKaUzqCqFD7DQQCSNzcmLm0zi6oupLvY5/jx8wvYP9idoSq1AhdrtKqJI1GJsSrWVrWjjkXezO2iltIkr5lYC8kkkEcbm/5zjP5NfBWm+pA3liJLG9ixAUdQZN7WwQSrVrMUdo6QDqbcSWa6z0FpB3xSpTTurYJjN8C/me2AT/AIYRALgMl/8AtjcTF+Y+eDGR7wI1M/FK7HSBPqFv9LnFKr2aEpK9NQTALAxHqR6eltrYrUqSrU84hyDszAkzzAv7/MYx1IUprd7DE5xYYTtOVnSNXIgWv7TF8UMzVy9Wor1WKxMKFMNfc2kg2+7oMRNRenULkDwjBgCSsm8tGwJ2j1OCFfL0qqN4gGg31TGni5n3/DCbQg7rc+K9iU28MH9o0lcBWOoKi6W3OxDbqpEgC8CxOAVfIA2ABgX4NiInoN7CJwaIWiAlGk7iCoPiRpsYhTsPWwwBr1K6AaQgAEkDzEzAOozGoHp6Y2UL/teOAmsv3AkUXesEqVCEYMPKAdIUEiJI5t64o/yxCE06glGmRsWsIIm/H1wb7X7Zy+ll8Oai2UyZ5MtAibm3++Mz2Zl3q1VAVSxiDwJgTHMAxHrjrUtTTbwl5Z5iFAatarU11CR/ntb4hEwIAHlgmOmC1HNEaGJDI763FN/hldpBEPvbj2nFf+Xq0FJKqV1gFb+cLB8wFyNjc9ecR9oorMCuhgKWo6FKCdzIY9eRvPyDHplu3DEXOwMqrpVVnNNmVipUrsxRSDNiDBupEQ0njBav3IKoxpO1R9I8oFi0jVJ4AB2PS+M12fUYsiKAWYq0gAMpUsfKZUyYF9QJJF8bns3vAGUq6OKurSVBABY2UqSJA+dr7wMZdrlWhK9N+a64F+7L5gbm+7LDQGUwdMmYBmwUEm0LEe2I8pR0+JUJcGZqOjoRqkQPKlxpNgSBPM6Z0Nd/DZGGmoXDDw1LSJXcRI8oAJPJ9hEGS7UVWfyVKaFizCpClizSvkuWIteRAJtbGZVqjhlX/wA5Gxgo5Rie1SalZ3Us4YyGC9fc2jaPTHmOktSqT/hV1CfZHhBrf+oWPvhYdH4pZWSXr/5Gdq1ixkKWfemjmKdQEzLhtXqRMA8+p6HFFqjVArVIIGyg2HA1LtyentgvV0GkQyuTMBtwDZiCQANhxtfpiOpWpz8RmGuDq4uTJ34vNoiAMTCVtyyZknYCvVanT81PRyASBJ8sNpvvsBH44gr+RUX4o0jV1Npt9fbBXOVUaAdJjkxebDre3GB+ezAIVftASYEXFjtyP2cdHZJ53bxtHEtwVyyTEsEETqJBC6dvf2j7U3wS7LovUzSaRTaRJ1+UC9/6STuZBOKXZuUFWlK6LSRqkEkGCN4gQRMXwQ7PzS0nLNpBAF5QkE3BXqfXcYxzqKNVpPc7FG9MmT9vO1CqodhULanLEsFXSRbcyRqsy8SCeBN2e1Noaairck07gXkggkgH6HrPNHvX2itatlnFVDUZm1IU1IiFCDIMySQo9/QYq0qmlRoaCTAQMAbKP+8sZgWvba+KVIabOHmS/FGg729seJlaWWSoGQnxCzRBVRYQpUgBjJkz5R1gbnueiUuz8slQBRpLj+lQxZhDH0O5xyPtnMSUUwWAgFiNURaLzqkmxjffG07Nz9RCtM6gVWVUzpKmPslrmBuAIkxbG6ltjXel4ddMmM8mx7zVwclmJIINJmQjmxj8v3OMXku0kqDNlhp8Wq8OocglyoAV4iACzQLkTNrEj2nU10npvT+NDtqCzB0mLrquPijzXGwwB7sL/MUQlS1FdTAecHU4Uawy8gWUCDJaxjDp7Umrr1Hbwl39opQyVKouonxpAm8HWQCDwthe/WMZx6ZaWp1DV8R7EKVVQVMkhp+0IG8BZkYI9985UUJlqvmdWDBysGpTbVDargOLqV5YA8iAKZ1zTRFFQ3ACEtFpJ0qJv8V/S/OMe0Ti6jdhFSyC/Z+X1wz/AAKYeVsRM6jtJgadz8RncQOzNQiqlV0mn4hADksSsNAJB19DZrn5jBrOVWbwypqDQoEsgETMWAhRIsYkzc3GBdShD+I6QAxPmUgECREN9n5W29cZVUUOGPLeUaBb1g8imseG7hRfUBKaL3DQmnp9qQRgfm+1qgqXapMxUCMyl1BkAeY6ftWAMTzvgpn6bCoGfZgF0jYQ3lIIsCJIgcEXEDAjvD2W1NaRVrEmPKTG5+LrsIw6EoylniVCVXvEnhmRVplPgbXOk9IhCTf7RYWGC/ZOaR4/5kvyIVgsRtpItsZNrk3xkUyYYrqJAsJuQL33gRE89PfBvKzQqy7EypMEfEs+8LMTueOowmtShp7vX3TIUjW5apSiaThUVQSdYMfZI0zGmLWIjymMKpn6D21NcRCsZBmZF5sI54FsB+0aNJqepCCSv9IEg7kEKCSN5IJM874dRy8FhCsqqdJgQTIIBWIsPf8AXA6cLXux2t7gnmK0qvgeYOpAI3BXeb23vP33xX8UVFamxZfLGtTYEA9LgRcYq9nawzKq+U7C6hSb/QW29OmCVfNosAxrm15k8gGduJGFuCjhfn6kqV8gTMVWbK1dD6vD2csrqbAwG5n1EzuMZc54UkZJgt8UN8gJN4H540L1GyyEVdLeMw1kKPiE6dtz6wTYdMAO16S1GKDw4VdR0zOxP+r0+px0tnUb2tjffrmIqyTeAMzajKCATte/T1PGLHZuUGpkL6KgCyrKSGkg3A9IJXeLwTYe9nVWp1l0kF40gMAywxkEcCGgg9QOMOrZWpSYvWVpJlGMaTo3uN/KDYcXx0G/2/YrHBphXSrlHAqGkBby6tLEAAD4SQp6SDccb5CjTFgRJ3mdIneDI+/bG/7B7CKUhcQSHjymCyqLGSIkSCem22MtnVRW8GkoYqfMwIJJLmAIMcxAubYx7PUjqlGPiWkmlcZ3dpipXd6mpdId2KFbCIBFoKg3JAJ6CcbPs/I6Czu6qmmYkE3CsoDWIUAMJIDE+hwJ7BUNmTUrIS5ViVUcgaV42IB22IGDOez9Nwa9NfFSnEsrmBMCB9lmufiIEiDxObapynOyXBeXkMpq6uQ5yjTqFQUFJjGltY1tOn/MCZ9JNptippemFkNqIMXOogDynWSStzf4TsMM7QWkz0Ap106oDQSEuY3fyrG9xyN7jBZFpeQpT11HZVqMLKNJsRqUgCBwDvvJk1zGKWWnw/y8dWHJOxlameAJDGkDyAjn74vhY2B7Fqm6mkoOytpBA9QtMj7zhYP1dLp/gT2UzJ5kMfL4sDcieQY+ZvF7zbCWjT0hhRYmBDAQIkcuQ17gmJvzvghluylZtUEruzapmQQRO4+yfkfSLFSoNQQMoktKCRItEyYMci5gHphzrftX16RbkwHmk0rGqmgMG2p4i9jbmNwMZpidbSROok2+7+2N9XqnwvD006FPYliIOxstib33HvjCVI8SREat/wB/K2Oh8Olq1XHUUaKlnKaKUddbRaJgTESJvfbEZ7RTzLUGlZMaT8JMn4T8X2YPEHrOI6mXPxJAMfESo0yJJ/qB58pBviOpmHp1AxYO5vrlgy2FybnnmdhilSEe0lbx65GeaTm7MgzYVXpikWUyTqZgADpIkD7J6k4IdmCKvmKmVU6iRIYM4BVo4jcdcU6hp1dJC6Lks12mdpuQOk2xdytNQLPK/a0kC1yARMaQTteZO2KTlaNheUFO9dTwxlGXU6tqJ/6Z5S8LAgTsRN+mNDlc8zgU4hwAVC6UIuQCOAbEFYG3TGOzuTpmtl3R9IRwzjUPMdQOld4sCJM3IkcY12fzIKswRQWAYl1EzyVN43I3uDGE1Zw0xznreM5hdM0ATTZmRj5WJFom7L6xq3m8bzgf3Vz/APK5Sn4ympWBcgMZVVZutyZ5O424xVoZ0PunWCp3Mg7eh/Lfmbs6ogyw1pqdpJLMTcFiJUeW1hsPvujtppYsvcfTk7WB/fDPvUZXOldYJCixAG0iYmfntzgW1TS1NXsyC+kXBk/FG3WPWOoxN3mpy9FUBJChiPPZp4UyRedt8Q0svqqQZAMS28G5EW9OvOJVtN3zEVF3jVeJ4lNKbVLvJHiA3MW6NrEAg8j0kCoySt/+orhdPF+q31N5pAm4gjqJMvXmgKReWcW1A2YQI1C1zfeLYfTqhKFNq41tpEGBqUbAm1yANyeTztn1O1vB4GWW8o9qdl1HpsMuQwbkCQWizEEkrDLMxYt0xlO2qjVKdOq+rRVIMwJECHAEQpU226dcbDtLtlm/6YDKZaIADAATuQbFgd/6TbnC9p020EKdFPUXBJ0gagQy22Gq4Hr6jGvZW5O8kkxU9O5E/ZuYpU6Y1JU0llioQCYQ7WYaQQCsEHckbYMJnkrUwk3FgX0wBIG4IkBYAA2vxgW+ZBSnTr2kKpIW8CBtMcEyRNwcGsvXy6TTpr4gMqTfRsDEWliQBM7G5ti1V8ncoj3swok6nKuDEIDAG0EzBuRe3ocF62dS/hoXdfN5hpKhibjyktbg76gSZ3zdPLVadd9AMSGKy0LuIJN9wYvO+/FutVZWXzEm6HSbRvZt9QtI9Yvuc9Smm78SydsGgyXbL6kUfAVBWQARuIIFjEEWjix5u9ssxXUnhqBd9SdJAIIM7/nHTA2hD02JQU9SzrU8bkaSJ072N72xDmq0rqRyziAQYIZTcyhiYEmR8/TA6S1ppWHKXdszIZzMaqtUVAPOIUAyA5K+ZZggkcAbnFr/AII6gBQmm4LEwWmxj67+uLdaqBU1BI1L8C/1AjUZm4AI8vEHi+KHaFVA0DVKsQQNip2nodr+o6Y6ylJ2UcGepGOHYs1ezj4Sy9BWHlVyeJiCNMHn6CcY/O0T4ukaneZ16gZO9uDNsS56qbKrggT5RMLtN+Z2+RxU8cgLMAzvefx+eN1Gm45vcFyC9LtZ3Bp/zFcLpBTUTAYAWYcjcT7GMKgilwAwAgAtFg0gzAAO/wBPbHmUo0WUmKiv/SkXHOkm+02+e2NFluxQoJCgpB0M+ozJJFlmCAdmj9U1KkIcvsVs3uC3Y+bdg5aiQ9MguVLQwk3VZX13bSedxhZ6sj1DIFJRZ/EJp0yGGrSUIhmgN0i5M4B5fOV1gOWIJGlXkjewMmdIHraBvtgrRZKjq9dKOoAzaLAz1ZpNgxY3tEY50qai3L2GwqJxseO9PNwKRpoXUM5YefyjV5YkkAWsIvbFntvOaKdMIUqUgQW8USPKRMrpDcgzBMWvE4H9qVVTMUTTVYBaIP2rwTPmIjbb3wXzHaqrqSohdHEsJEKZF4PFxcbRi8qU1CE0rx8MeT57txof8N3CdDvFSVQrMZFjCNx0mkTHzwsY6vSy2owikezH7wQD74WM36Gi859BX6ipyGpWLAASUhSxdmA1AX8qmSdtul+cTUqoquvhq3hKoBJWQxUbCfkJu3riChkw3kkqi3I9LRJg7Xt0HOLj01VJSog06V1KnrEDcG9tieMa5NXxx6+5W7bLOaytvDUGWF2YCTI2AHJvc9Cd4xhq6Qw0Hm023/C2OiZ7sxGUtVcvAB3tb0AsL32GOdM1+hBYGOCCRjZ8Jlq1WH0vmYYanNIfCZgRbUdthptfm+Ki5TwyBo1GbkTMnb5XHQ9Ri9lK6SqldWpCsb8k7SN597Yr5zPI9VSiGmiyCLAm0GwEAm+GVtSqyX1M1bE2VK+XiDYFjBUyLxN524MjFns2jqcqygSegJt0+7D/ABQRqGrVBBawFwoICAWtF/nOG5CgxYlQsAhWDDVIY7wQfrvf6Lk24sqiPOUIrU6NNSWYaiVJFpIuZABFiSeCNycGsz2ax+N3UgTEzI2JErf3ngeuB2VqBO1VUkgBIUKIBOgkySdWm3S5A2GNfXyZeQAJgmCeBcACCBcXP+2M9ecoOK5X+47TjADymXIpl/GJIkMoF1JIC8g6Sfx5wf7OpVRk6NRWVzXUeRlJ0htWx1zEwT+BvgdnsoUBtYpc7aSrbkxvuJO3U4N5bOImVotBhKWlVDa1DaIkGNrx6fO9I/6isstsbTSSeoynbFOqmYRS/wAQSVK6ZZm2C9Ii9tyNhgovZceYVbDUCoQWNPcyWIKiwtfGc7az4fO0KrgmVpjpdWIkiL3E8Y22YqUwR51II80CREknVGwIBP5i0m1xnS0x/sRKKeSpTA0A1Ktg2oBR5bAiYkGLzz6+tGtWVSR5yltQe15kT9qNuePlixnaRPmAJ1E3ERYxaCZi204pPWcFmCA2ks03mbsDO+9p24wiMHvYqVyCpni6aEgLBDKJ+m88WBnbFDO9mh6aTTP+GzM/lubCRuBxsT+eF2P2rpZQ1NQpJuFB8oJ1RI2i9j6gXxS781WimHv5mI2Cug0xGmDcAalmx9wcbaVKaqqCwUhHUwtToJTB1KQIMQBM8Aai0Di354sZLswn4X1PeJPW0bEAweemxGJeygjUaZCNqRASpJI0sZ3MEm8DficX84ioaasNCtqDCdWnYXPAuOuzRN8ZpSldonQkZmvTqMwWpq1fDGq4twPkMXqKmmkMFG4CjUDMm0AkFrEx9+G57Lanl6uplWDJCgp5graix1HVzzaZ5H5qvo1g+KjM3QaYOxL3JjiBxvh/zpJFHg0dHPNTgpCoIkve5PlvaB6iDtc8AhVD1joUrPCklQZI3AEqLGBx9ARpuvhag5JCmSdrddiCL3jnrgK7kamAhtR2JKmA0AW+gvuduKUYLNgcngP/APCgAXLayJYqsadwPMeloi2xucCu0MwWVYQKbwEELJtBG8i/XbjEOd7X/wAKkhQESTK/CTILTHxNEXkxPvgtmKi1KZhEhSAV1XAPw6Rybjng4hRnBpzzkJ30mPzmSqIZg2jp8UGTttM/LEgy3iqjaRcEMZgKQLE9CYO9r40LKp0irBAg2NyIgKGtHrHzN8T5bI5fw6pasq66hWkqnYn4Y9IO8C2/TGl7TZZWeXX1IirsA9hABleS1MSpEX6Egkb7Ee8YNdp9s0xd6VcAKBRXxDoJgwTpiWuJngWnYjMu8lSRqmBAgXAt0vH1tzih25Q01VAOoPDKSbiCwKmTNidz6fKyhGpV73XXsNo4nZh2r20pqqXC6GCwASDYmwJIE+ZhA9OhwK8EeK2gFaY8gBcuCATBbpaIWbRiCpUg/wCJpAGqOS3QqBssmZjHuSzNyQGjUBBm/W3S/HriY09K7ohydgjTydMVaFGmtTxRBIIAudRKm4MgR9CPUme2A+pQZkRIPw2mzW6hcB8tS/5lmNwFGm32SzBSfWLz0IxoqkFpldK6FggG5JNhsdoM7W+U13KNKObp9dYNrX+iAvDdbDxY40BQINxAnaMe4uDOEW01LWux4t1wsZ9czFdeIKyfa7UcupI1tVVtJt8ciJkXF9h6dLGeyq1RskazEaXqQqDrrKjzXKmYuBvh3c/uzRz9BEq1DTNKYgTOpjM/QY0/aHdF6OU/l6DtWQOGCEaTckk6rACbxeZxpls2unqhHOp/ZNnQlFJmbz2ZBpU3dn8QMwYW0SLgTEmVgNFrnYYx1RSSzNvUZ2IAgAljt6XOOv53uQq0hSRywgsFRdmYmCV1GBc+aDseYnBd8O765PMeCrll8NXk7y0yPqD9caNiozpyepWK001JgrK1wEaRcC3PmlfqCC2JctqP+KqWB308DVLEC21jFtpxJ2NRV3UNpgGTrEjaNuu8TbrjoOS7BaujeKqTTqF1pifDKabFpEQWEaZ3BtuGtWo6ptopVhedznmYyzMcqrjUzVmJBaDKrMzbSOd9vvIfyNRairTFOWJPlYEamiQSeY4vImd8aftXIq+c7OVaSoXqVV0soABVDvoOojcC+156b2h3UpgHWiVDeCxqc721H6+g5vjPLZ6rS02tnxBQbRwnMUXHalAmQ7AbA2JVxF972xv83Wp0oFQQ2hSo4OqxiNiIvwSeMDu+uQGV7ZyLqFWTRMXInxnBJm+x+7HYdNUcU/v+7E1KDla91i2FcdGNkcs7zN/y9SdJbSbWNgLHa0Tce3XBPtTsEVqNDwdNMuIHvII1CLxBwV/iZUcZMggSSTAM/Cpnj1GNTVrMN9IBNvMBPoPXEbLRWzx02b/4/kbLTLLR8195KDrUXWfMhKEcAqeL2Hpg7lszXatK6ahe8aoIjctaI0wZ42vGNV/G2iWpZZ2UCGcAyDMhTx7Y1ndtVbLZU6FLVKSqH8Nb6EvJ3G3OGSak/lb+mfwU0pJXOVnOVJKPCs9gAWIGq/W5A9ubYJKw8Qroqmm1jpSZIiZXSTF5t+eOsHKOwA4G0QAPkMCsv2ESrKyhgGHla99KHgdT92OfXpyeYU39v8i1DJwLsGtV/mSHcFqZdQW23Ia3Emd7XjGh/i5kzTp9nhmlitUkXtPhHaSBcxI3+QwQ/h32ZPamcAAOlKn2Q0Dxl2HB2viL+NVKoKuUFRgRpqkDRpgFqYPJnYfTHShOMazWl3a32x4kRhZ3IO7faYWpSZS6kU0nnZE1jSR5lI1R8iNsLtjtXx9JYGrq1IpCwdJ+Em51MNtpEC+NR2Z2HRbs2hXOkoKdNiypJ1aQjKSu8NYyDsbWxoK3c6lUA10r/wCVNPoLcQOB7745kqrTtpdvIp2TOM91O0aKqVrh4pnyAWgsRsQJKiDKk/akXF9Ca1ADXrhShKljOpQbBpvrmwAjaYthv8O8hkxXz1LNrSPh1AE8VtPwvUVgLidlxuqmW7HLLTZKMlGZYd9OkEK0MG07mImecaK6pubXeT8nb2JUHncc5UaIIqQDF5kEHy7fa5Ec4rZyiXqnQoCk2U7BbbCwgXv7Dm/SO1eysgaQWjlqlRVRyhouSocmVBPidZMGRjN908rk6OWb+dFU5g1GUhXNkIBUiW0gRbeZHTF40Ma0/Riuw5me7ayIFGnWKlG8Zkf/AESBB+0ABt1viPKaX/lgJCpUnaC6sfMCwgk2IgEwIjB/+IvZ1GnQoNTp10JqG9XSQVIY2hiZmN/XrgfkexaPidlBqtqy1GqkFYp6mOm8WkCLm5FsOnQxZPd1yGum9KSZ7SoMWIU+U7ORvN9yItBJIF8MzlChqKO4LU2ViqxcmAoJEgJcSZ59saink8hRdSK75oKWIpm6gm5bSDuL2gTvgD317Iy9L/maQCmuaQFMOkINLHyovmWfDG5tJ24ywhHtuzzwyrEUqKvfUV08J1CDSQSQN41QPKwBlYmZwI/4zUFR6FamlXSCBrkkNBM35uBxMYL9y+xaeZp1RUdaWmqH1k7ggWjUI+E39cZjPqhzdYBh4ZaAw8w0+UahG4i8YZClHXODzYsqNptsm7w1GR6ZKaRVHiKvAHSdz784k7p9nPmajBTsTU0lxpFODqk8HawEmcXKeRGYzmQyzVLLlyrMyldMCsYg8QAB1kHD+4+UqJW7Q8J0RqSOpLgHyzUVttjYGx+uNSlRhHLxZe9vcp2Stgj7rqPHoF4C16erkAEvUWB6alnpfGiyORq1qrLTChleNLR8UGDcHYz1/DGR7NyL06WTqlwRVWoVWT5QlSIM2uSTbGh7N7JfNNVSm5RvL55PlnVJMAnjfifpFd03FNvCb/Jo03hYs5ipmEYr4lRIPwlAdM3iYwsTf/trmf8A/XT+r/pj3HKtQ/rj9kYuyqeAc7nZV8oGpVWRqTEspSowKk7iJAIMT6HrjUv2rTW/jALxZT/7k/PGTPZBJF6nX4h9d8OPYY5dr4XD4vWgral9vya7t8Azl+3zRqHS2XFIm9iWa29jvq/LGF/iD2n/ADGa1BkMUlUafRn3m8n36YPVO7ym2s2+XpvjId5ezRQrBBbUgY88sN+sY17Btsq9fMuDxayCKknuG916wXMUiWC+bcgEbECQZBvFjjrK95qYBXXSCxBGiBF7WG1z9TjhivpgSP1/f542uX7uU2UOGOlgCPMdiJ9pxPxKcoSUlUcVyCbktyuGO9neMN2h2W2pCtN606bRqVFF5tPGDHYHeR6dRlq1SykgaqtRGCgcrDE3vPsvXGUHdamYJ8xHXj5nbEqd1lN/vBJ/LfCaPxPs0k538+OekV77zYBfxQ7bq1868lTTpGMu6AXUhSTqBhoJ+WO85XtOnUpo6uIdQwII5E45EO7ScyfU+nG/XElPsUKZVyk3sSPw/e+Hx+M008otqZ0XtfsOjmXpvUqMfDJIHlIvuIja2K/afYuuCla4mNYDRYRHSCMZWglVQIrv6aoP6mP74tU8xVX4yWE/Zkfv6YvH4psknm6+/wDYte6yD+93d7MPl1p0U16HLaJSDIAmJAtHAB99sVewUzC0fDzDV6Gg+QB2URckCDAuTPUHg40vZHaCVnqofGBpsF6xqAIk9PMoBj+5Ol2fTedNYnqJ/I41dkpxvCb89+8snixksq9YVJFak6iSoZ3JE8EGZEc74JU69ZXL06ulmABhpAj+kGQOswJwdqd21bck+8fpiq/c2ieB/pH6YzVNj2qSsqvpb2YGYy3Zf8vUfMUq3h1GDa6kAkgnU1ja5E26Yw/8Sc1VzGZUNVFbwqSjUAB8ZLH4RBMaTjrg7lUYIjf/ACj9MeDuNl+US+/lGLbPsu0U3eVTUVcWZnulmK1LJ5dcvmaa0wkwQhIZvM0k3nUTbBOrms4f/wCUg9kp/pvgwncjLjZAB0BI/DEy9zMv/Sf9R/XCpbHtbb01PclIwvZ3d9stUapRr6XIh5hgwmbhpvPO+/XBhKuZmTXpgxY6E23InpjQt3RyguQf9T/riJu72RTeR/3VR+eK/pNtj/NQWYBqLXa7VkPuoxHUpty1Ikf5QPTGgPZWQH9X+uoP/liN+z+ztWkgyb/9Rv8AzxR7Ltj/AJq6+gOMjlffmtrZaaKkJJZ0WBNrSN4tb1PTBXsHIMcrTKrl5KFWLKJszXYyD/YDHQh2b2ftpI9NZ/8ALDT2V2cblDf/ADn/AMsOlRruCjqXne9/QrKnJq1uvscuNCqXUJploJ0iObBgzmb7AGIE4LZ3uvUqaSXpSvyJN9zf1+uNzluw+zQQyqQQIH+ITA6fEbXxIvZPZ82Dz/8Acf8A8sUezV4tOE4oVGhKLv17HPKPdd6RZj4LAi+uYAWTa1ufrjGVOz6gY1dCgsS+m3lGqQAJkrBFxOO7/wD6e7PYDyuRfd6hG8dY3wz/AIT2aBphgB5YmpsTMe04vHtqavUnF352L6Zp369jn69jPAIp0Oo+Ln/uwLy3dp6DVKjaGDhi+olVjckmdt95F8dSPZnZgWBrA9DU/TE7918g1MnU2giCfEJsR6+mKU1tEnaNSL8rbiLS3Pr0ON9p01HhhDSAXV5adUGNWk7E2n03xLkSFeSQZBHlqhem5B98dEyH8P8AItSps7srFVLDURDEAkQTIudpxMP4edn8VWt/9Q/+WOg6SUbN+w28dNjBUcqpUfGbb/zbXPP2sLGpb+GuWclhUcAkxd9gSBuxOw/S2PMW7CXj6L/oVbmUM12/phgpg2iZ2iREEXI6Y8p94iYGggAkGSbQTPqDJEz19MDatNQtkiJvfzQYtxb9fbCamQV1hlPW0gc+Wx+c9LY88qFO24x9tMJ1u3PD+yrCIJk/iDtt88ZnvJnPFqrUMCE0QOuomfocEAiRZirf1bztuAJA+uLdDJMxMPufKpnrtJFz6++NGzunQnrSyWp12t5jky7Rex/K5/CMbDsTtipTorTiwspI4Jmx6TI+mLdHIvIZ/h1X0AE+pgWi2+2+PG7PZQQ7HUDYaYlbHUfNIsR1jEbRVjWjaS4jZ13Jd1NDcv25UJjUT6b239yZvuPpi8nbJNmDKx+4WuBH7+WKH8kYkCDv6jkkj1EG4i2JMwjtpJE8SBPI34HUe+Mjp03uQlVJpZZZ/wCIf5YBMxPzP34eM45JuT6+gxUy9KQTxzcW/fT2w7M56lTKiq4DMQANze3HA64W4XxFXJjqZfp5oz8Rm/34fkqr1W0U5IO54+7GQzfaT13qIg8NEdqbXuSpi5jnoPWcbDuVVpU6cVSViApvcbm0fuBjfR+HQVpVnZdcfE0xp2V2waq5lc3mjTpCpCpSJ0O6ytyQLecTH64I93slmMx4xbwqZp1WXSEdCCQHkqS0fEIHF+Iwar08gzuxIdmMksC14A5XaABHpiWhnMjQZtDEaolRqiwiQNha1sdeX6Z0uyclpxxXD1LWj4nL+1u9mdp5mvTGZq+SrUUQxgaWYWHTbHYu6mZepk8u7tqdqYJZrknqcch7b7BNTM1KlPzK9R3m32mJ5IM36Y6z3VfRlqNOx0rAPWJnf5nF6NWnN2jK9uZpnUhKNohnxG9MPWr13xGT1GI2pBuvpBONIota/TCD+mIqaRthxOAB+sev79MROik3Bx7oH7GGFBgsALz3d9KklX0noVUj8J+/GezXd6un2NQ6oQbexg42wQcCMP1HGWrsVOo75T5PpE3fic3Z4EMCnXV+RAtscNGYk9b/AGbj9PqMdDr0lcEOoIPUTjN57uiCS1GqUJ43H4ggfXGd7NtFP5Jal4MO1muYBfM3PXiPax+toxKuZE7Bp39L9Tb8OMVs/wBj5qmZK6wJusT79fngFUqENDSCeGH7/c4zzrVYfNC3XXErLa2t8TYrmqf9PSbzv06zG2JBUoMTDKoJgkkD7o4/XGJ/mIiGIHQAWn5YmTPNa3HP0medon9MUUoz3Sa+peG0RlxNejqSQKib9Qb+txbnEVTso2JKsBwJEn62G9sZYZ4H4o9ha/5xI53POG5XtEqEk2EegY2m9pA4P9sXezTnlO/mkXl3kbM5Fr3AvME+3pbj97wns6dmvz5rbelzf8MZ7/jTAeYSQROnoT04Mjj88EMn2+ptuw9A1re+04x1KFZP+GvokxbX+0MpkmizGPVj+hwsVFzw9f8ASP0OFjJ2s1js/QreP9PoZwOQylW+EAAwSY3Pz3gbSZ6nDqyM7GZIsTuY4uRtc8/piTOVFpKfPeLT7e5I4xWynakPJP2pbSdJj/1C9+fYe+HxlKWXuOa1wJKCkMB5dRgKReb8e8nFlm0qhkkAgWWACs8x8QH44qVKgJRlBETK6yQRJvuJ54m1yeZaIFUqCxAvY7kwSdX9PHH64HTZKRd/4ksGDJM31BYHrIE3kQSf1q5ntI7z8Qg/MX9vl/TivSySQytFx7zxteD19xhtPJ6QCNuSTJEfhxxil4ou0yWnmxMFr/ePWSNtxuMS5eozdWERJtwYLAE/s4qmpxbzcxxGPC45PyGJuvAppsCO2u9L6np0V0Mp0MbE2sNA9Y3v7YDZXIMWD1TJ3YEmTbYkGQduZHpti52tT8LOBhYVk/8AyWxjkW0/6vfEtXIt/LV3OoEU2ZY+zpEyT19PXHZpKlCnFrCdscb8fsb4WUU/Et9mZQVM5UBYKj01rRBvB0Np9CRJJ4Ixpe7FEkVaZ8xNWoysbinSZiQSTud4HJtEKTjNfyrZupRbU6P4QB0NpiYLSQNgeAb4nzHd/LsdC+NURLVKjVX87gQVF48v2jFjYbND6OzuSUqqurK0d6VvdkWusmkz+aDNqpCKe1M/1n+onkHj0E82p1NuvqYucBDkWpmlWy4d6WvTpFV3IgVEf/DINgeZmV2vfXZXu/mTeKRn/Na/oQD92MG37NOc12cMLwSKSjd2sC1kdI/dsa7ulSChy2okNtcxI/uRgdX7t5ggwE9te/3R8sE+xshWpip4y6dRBEEEcibbcb4jYNmqU6t5xsXhBRNKTjxm9cQh7TtYfsYbjuDCfXjxqnzxUNS23z/d8ehsAFn+Y9vphrV+tsVjUm+PPFM7/wBsSBP4uPVq2+L33xAtaftfPDoA5Hp+4wASl/X8f0xCzT1x7pnaPqf/ABxFUINgL+/5TgA98ci35H78Vc3lqdSRUQGd9Q/PEhpTv+X++F4Nr874CDNZrufSaSjMh6C/3WtjP9pd2sxSv5X3uBf/AG94x0Q0Y4/ce344aSQfboJt92M89loz3qwuVKLOQV1KkBhB3HH0nEbViDb5yOSI/fyx1bP9k063xLvvaJ+XJ33xlO0+6JBmkWnkQAAfSSB9+M0tinH+GxTpzj8rMarq3MD0gR7f3x6lIjUBJUwNwSAOeBzzHzxZz3ZlVCQ1M2G5A+7+2Brg2sPv2/cYWpVKb73qQq84PvFylmrfb+h/UYWKgZ+LeknCxbt+XqX/AFi8De5Wir6gQun7RPSxEzijVSkCQGiTPli977zGKLVXYPMnYk/LaTge9Zgfxj8ccaFJ+JlkwvrEgKDz9OSfTELVzJPX09OvOB1TMm82M7Xkz04jElN2mWmPpPzM7dPTDOztvILwzRFzjwVZEg9ZBj9nFXMPYNEA+4H374rEkiRBjj+2JVO+SyYTarz8vfpj2gQYBaDzK2HW8yfpgYkiNXIt9cEuzcmKjXssjk3Hp1P6YtGi5PShkYuUtwO70UtNKjXQyKVVbRBi8j5wDiHtTvZQKGklQmnzCaS/vyFHzMD5Y03a+T8SplstEK9fxWMSClJCWm9xJUfPfF7tXuxTq1Ud1B8OIplRoiL2Fr2J32HAt2qGzRpxV8tXNcYpbjK5bvJTTLjwkqqrMEasQJgb6ANUGLCYAmbkXmr95kamEy9M09GkBamm46BdUH1k84Fd+qmnOf4Z0Dw1ACeX+ocfTGeyeeeFh2HlIEM1l8vlF9v0xp7RZualQuk1xN72L3p8HxFKlxrNQeERA1ks0KWsobr/AFemOh9i9srXTUgMAwVaJUwDBgkTB2x8/VM45RELEp8QBvBFgATcCCbTBtO2Opfwqq/8rVF71fxSlF/fEak3gJUtMLvl6/U6TSzG1hiDP5oWneDx+cYrhiWG4ECYj8YscU82OdJBJj8hcYsjOEhXhVEcDHjVxHUj8PnirWPJN9tt+AAfyxEBPB5+vGACwlc3k/v6Yf8AzX79cUybbXiNh8784jYAncewPHUjpgAvGrIP5kbHHvjnrb0PF+fpiibXN7zaZ/CMJaQ91+dh19sAF7xdtubn3t8sPpPFzP76f3xRDG4kTtb25/TEqZxv6o/HfkfuMABFai8sY6af74dqQ/aPzB/XA/8Am2P2j+/xw2tXNwWP0/fpiQLlVwNiT8sepmzsCbdDil4vp7YWuP74CC62dPDn6jCfNE2LEj1jEHhWs44OPGoj+sEbXxIDivIj3nDWqEb+b98GMO8Ho6/X6YYD1v8AUn5YAItStZgY2ho/2+WAPaHd2g5PlUemw/H8CNucaCrBH6YqlIECCPW4HzvAwPOGQ0mYqr3IEmHIHFx+YGFjbq37t+mFhfY0/AX2UPA5nTpkgmR5Rt1HpxHt6YjWnqE3J6R9+KtPNtEen6fXDWzrMRBHz6Y4ChIwplksiypMfv8ATEnlIs0gHqfuHHyxQFMmdy3EbfP5YSpa5jr6Ylw5hkuUSgPnuvAnb9/lxichBAXUT1kAC4+vvbFbKZTXeRE+u3J5vjV5HsFVVS7AW28uxvBuOnXF4UJVHZGmlSe9g/Idl6nILQFNw4M39AD6/djV5LIKSNJGiwJUGTewW2o8329sTZTs9SFDatAOoaZAsbhg3tx904KUvBaULJBNgdBIHRQALfU3x1qNKNNY3mu1jEN2TmKua8QM1FAhRfDUalSRY6jAc3kido6Ez5ru9TJg1KzvFy1eDxsoew2t7Y3LUAghAABEAWgHeMejJLE6RJEEnePffDwOBd8+zP5evTSXMopl21HdxYyfLawnGby/2fb9MdI/i/lv+ZoH/IB97/vjHOVWNP8A3YS97N9J91dcUIbJ7N+/ux1z+Dazl6wm+sWnjw1xyQbJ7n/5Y6z/AAZP+BXH+ZP/AG/2xZfMVq/w/t/Y6C1MU19dpJ3/AL/XAylUDVAJYRe95+6MTdpVgCoZSVAJO8fQe2/rxiLIJux0iTxwPeL8YaYS5o3uD9/T6Yi8OLj9/wBsWgouJ+eIBB9zt8r74gki8M/v9+mEU9Rb7jbEgW+0Dnrt6Wx4z/rY7/r9MAEOkcj1/HCRRAg8Gf13/Yw9qhIMD1Hr6X59MeM4JJjiD8uN/vwAQKwN7mebWjgdZ6X5w7Ta1rCTIt09Pce2HqdiZG4t9PmOZPTCAjaep35/pNuZMb39sBJIMq549Btbf3+nUYcKT3Ee1wffofTC8TzMASWiYBMAfWxP3xtY4i8cgnzMd4MtE7GehB59cSQSGi3T7h+uGFGBjT+/3025w4VmMEMdrjke4+7D3qT9r29D74AIzWji/PX8hh/ig7f3xHeJMGOs/XHjrff13wAOJUEkb/W/tiwM1Niqm28W98VHUwTafS5jr/thiGLWN7wefytxbEkF2pmwPsL93PTDHzif/wBakfTFTwzO+3WPw/PETUwd/uA+nr7YAsW3enP/AEyPmP0x7imrxaQPTy48xJByXUovzj2hXDG4sOg9bg7Ydl6IG8m/Q/TBnK9j06uwgnbpN/fr6Y4GG7GClDW8AukggafPO4HHM+0fhg52X2F40swZJPlRRIiOST5f9sFuzewqVBlXxqVMgnUzSWNhETAifxxPnO10pkLTem9yDeRA2vzPJ3xrhQjHvSZsjSjDfvFR7Io0kYsBHEa5sbGxxouzuzGYo5BVBDKmt2NttWqb7QoMCJnAOn21RUioaqvpNkiRHG3I21HbfBGn3kpOpY6TpkLLRbb4Yg8bjrffGlVKcMKyGXiHK9QNOjn7XEH0neY+uJsoCqwxB20hQB5bfZIkAevGM72d3looPDliBN2O59ALx+Qw/PdvIKioN3G6VIMTyRJXnFlWi0pX3hqTNLogm+/E7fdOIqYY6iSL/D5dvlO23rgVlu2FKMp0gRChWMxHWxPN7Ys5XtWmNIBImNPwgG3HURhimnuZJiP4mZMvUokkMRp2EW1EdT1xyx8sYp25f6At+mO2d5ilcaWqlCrErAFivUEnVe+w9sYHM92qLERmxK6oOiwLEyxvf4sVco33jY1VFWZjqdA+Wf6z/wDLHTP4UZgUqeYLTB0bCfhDzgJR7mIINXOAr0CAXO0ENa3pzjYdk9kUaNEIlRm1AfCZmSNt72P0OJVm8BKqnGxerV3aTpSNxLSNzOnp+c4J5YlUCjc3MDrvE3j1xWyVMMQF1aZ2IIW25kc4KtS5uQOoiZPtxi7FIjAMgz8/0/vh5fm9/wAcPfa/P682xFVtG/7/AFGIA8vAB/T7sNNMmbwTb3+7ce2GlhAtI9/nhyVAdyfQb4kBqoY2kjafz/XDEOq4iCJ1CIM9NwRiaoeAd/ywy8nqJ4InaIwANQtYwTO8xf2i/wDtjzSQVJ3HQDyki95Ajba98OVjuARBvxwJjfngYhfM3iDC3gDcg7wPiGxkbYgkkR5vPzncjpa1uDAwktaZ/sPf7r4j8bc2NiQdNoESPxsROHtH+HPlHSQL8D23EbbdMADi5JniIgfjP5Wx41G4ni/v79L48UeY3XqOl/nvc/LDvDmLCwFr2P8A6j6E8DfEgNUsSdQHpebf6Y+X348akZFwAN5BP16dcKrHQ6Tbpf8APfHqU2k9eOpH54CCVVBHxwT8Vt/UXx6tFbw99vb5YhIi5Ijktx+g9umIgwndSZN/lHW/z9sSQWWpXnUD1FhPTnfDTlOpM/Xb88VassRKtfgD36xGw2xEr9Qw9JkAj1k/gMFwLxy7DZQfU/7YWByhf6Z9fL+mFgugsznVXMloLkn0JPT7sWaOb0SoMFiI9DsL/XCwsed0o5qbWS2uYKtFTQxBIEgmwkWsbmORipWhjtvvG0fcesD2wsLCo7rjU3YradUKghjeZ+7gYurl3AAJE21Bpk+xFhxOFhYKkmnb6lV4lQ1XA80QCYX34nY4jp1hBjaJNuIx7hYbFJq5STdxUTJuBsD7YujNhUDAKQpFiCdxaZwsLBueORaE2lggOcDy1RQx+fO1zJiT92LvZPZtGtV0AlZEyZ9MLCxeMbyH03qkr8TT53ulSKoiOwdhbzGDYmTIPA4GI+w6AX/DWoWceWbrpAkHi/3YWFjq7Pa7aXL0uapRRqey8poDG8nckzPri29v3/fHuFjSBFVW8RJF5t++uPBeYNx8v3zjzCxAFc6p4tx9OceavXbc/P2wsLEgIEG023w8Leenv+E4WFgA8qExqJH+nfp7Xwgk77wCDjzCwARLl5BXe2lp5EX4O+IWIKqQSF2BDEEW4te3BnCwsBJPqJtI21AAWsRM7TcjDSdWoMOQRcwY59PYj6jCwsCIPIHDHa88RJFtrX/viMMNQgktIHG0cWEY9wsACSqZJGrpuN8e0qh0zqF4iJm/ywsLEkcRVdiwI3uY6WII9drW2xE1NN1Eqd554674WFgAZ4YNwDHsn53wsLCxBFz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5" name="Picture 5" descr="C:\Documents and Settings\Nome1\Рабочий стол\загруженное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70"/>
          <a:stretch/>
        </p:blipFill>
        <p:spPr bwMode="auto">
          <a:xfrm>
            <a:off x="1" y="7937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55976" y="3645024"/>
            <a:ext cx="448443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e-BY" sz="44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be-BY" sz="4400" b="1" dirty="0" smtClean="0">
                <a:latin typeface="Times New Roman" pitchFamily="18" charset="0"/>
                <a:cs typeface="Times New Roman" pitchFamily="18" charset="0"/>
              </a:rPr>
              <a:t>арк </a:t>
            </a:r>
            <a:br>
              <a:rPr lang="be-BY" sz="4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be-BY" sz="4400" b="1" dirty="0" smtClean="0">
                <a:latin typeface="Times New Roman" pitchFamily="18" charset="0"/>
                <a:cs typeface="Times New Roman" pitchFamily="18" charset="0"/>
              </a:rPr>
              <a:t>Адзіночнага </a:t>
            </a:r>
            <a:r>
              <a:rPr lang="be-BY" sz="4400" b="1" dirty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be-BY" sz="4400" b="1" dirty="0" smtClean="0">
                <a:latin typeface="Times New Roman" pitchFamily="18" charset="0"/>
                <a:cs typeface="Times New Roman" pitchFamily="18" charset="0"/>
              </a:rPr>
              <a:t>Множнага </a:t>
            </a:r>
            <a:r>
              <a:rPr lang="be-BY" sz="4400" b="1" dirty="0">
                <a:latin typeface="Times New Roman" pitchFamily="18" charset="0"/>
                <a:cs typeface="Times New Roman" pitchFamily="18" charset="0"/>
              </a:rPr>
              <a:t>ліку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43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159790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Arial Black" pitchFamily="34" charset="0"/>
              </a:rPr>
              <a:t>" </a:t>
            </a:r>
            <a:r>
              <a:rPr lang="be-BY" sz="3600" dirty="0">
                <a:latin typeface="Arial Black" pitchFamily="34" charset="0"/>
              </a:rPr>
              <a:t>Казка хлусня, </a:t>
            </a:r>
            <a:r>
              <a:rPr lang="ru-RU" sz="3600" dirty="0">
                <a:latin typeface="Arial Black" pitchFamily="34" charset="0"/>
              </a:rPr>
              <a:t>да </a:t>
            </a:r>
            <a:r>
              <a:rPr lang="be-BY" sz="3600" dirty="0">
                <a:latin typeface="Arial Black" pitchFamily="34" charset="0"/>
              </a:rPr>
              <a:t>ў ёй </a:t>
            </a:r>
            <a:r>
              <a:rPr lang="ru-RU" sz="3600" dirty="0">
                <a:latin typeface="Arial Black" pitchFamily="34" charset="0"/>
              </a:rPr>
              <a:t>намёк</a:t>
            </a:r>
          </a:p>
          <a:p>
            <a:r>
              <a:rPr lang="ru-RU" sz="3600" dirty="0">
                <a:latin typeface="Arial Black" pitchFamily="34" charset="0"/>
              </a:rPr>
              <a:t>Добрым </a:t>
            </a:r>
            <a:r>
              <a:rPr lang="be-BY" sz="3600" dirty="0">
                <a:latin typeface="Arial Black" pitchFamily="34" charset="0"/>
              </a:rPr>
              <a:t>моладцам </a:t>
            </a:r>
            <a:r>
              <a:rPr lang="ru-RU" sz="3600" dirty="0">
                <a:latin typeface="Arial Black" pitchFamily="34" charset="0"/>
              </a:rPr>
              <a:t>урок".</a:t>
            </a:r>
          </a:p>
          <a:p>
            <a:r>
              <a:rPr lang="be-BY" sz="3600" dirty="0">
                <a:latin typeface="Arial Black" pitchFamily="34" charset="0"/>
              </a:rPr>
              <a:t>                  </a:t>
            </a:r>
            <a:r>
              <a:rPr lang="be-BY" sz="3600" dirty="0" smtClean="0">
                <a:latin typeface="Arial Black" pitchFamily="34" charset="0"/>
              </a:rPr>
              <a:t>	   </a:t>
            </a:r>
            <a:r>
              <a:rPr lang="ru-RU" sz="3600" dirty="0">
                <a:latin typeface="Arial Black" pitchFamily="34" charset="0"/>
              </a:rPr>
              <a:t>(А.С. </a:t>
            </a:r>
            <a:r>
              <a:rPr lang="be-BY" sz="3600" dirty="0">
                <a:latin typeface="Arial Black" pitchFamily="34" charset="0"/>
              </a:rPr>
              <a:t>Пушкін). </a:t>
            </a:r>
            <a:endParaRPr lang="ru-RU" sz="36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80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692696"/>
            <a:ext cx="85689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3600" b="1" dirty="0"/>
              <a:t>Лексічны </a:t>
            </a:r>
            <a:r>
              <a:rPr lang="ru-RU" sz="3600" b="1" dirty="0" err="1"/>
              <a:t>прыпынак</a:t>
            </a:r>
            <a:endParaRPr lang="ru-RU" sz="3600" dirty="0"/>
          </a:p>
          <a:p>
            <a:r>
              <a:rPr lang="be-BY" sz="3600" i="1" dirty="0"/>
              <a:t>Адзіночны лік                             Множны лік</a:t>
            </a:r>
            <a:endParaRPr lang="ru-RU" sz="3600" dirty="0"/>
          </a:p>
          <a:p>
            <a:r>
              <a:rPr lang="be-BY" sz="3600" dirty="0"/>
              <a:t>Золата                                         </a:t>
            </a:r>
            <a:r>
              <a:rPr lang="be-BY" sz="3600" dirty="0" smtClean="0"/>
              <a:t> </a:t>
            </a:r>
            <a:r>
              <a:rPr lang="be-BY" sz="3600" dirty="0"/>
              <a:t>Вароты</a:t>
            </a:r>
            <a:endParaRPr lang="ru-RU" sz="3600" dirty="0"/>
          </a:p>
          <a:p>
            <a:r>
              <a:rPr lang="ru-RU" sz="3600" dirty="0"/>
              <a:t>Тыл </a:t>
            </a:r>
            <a:r>
              <a:rPr lang="be-BY" sz="3600" dirty="0"/>
              <a:t>                                         </a:t>
            </a:r>
            <a:r>
              <a:rPr lang="be-BY" sz="3600" dirty="0" smtClean="0"/>
              <a:t>      </a:t>
            </a:r>
            <a:r>
              <a:rPr lang="be-BY" sz="3600" dirty="0"/>
              <a:t>Грошы</a:t>
            </a:r>
            <a:endParaRPr lang="ru-RU" sz="3600" dirty="0"/>
          </a:p>
          <a:p>
            <a:r>
              <a:rPr lang="be-BY" sz="3600" dirty="0"/>
              <a:t>Надвор'е                                </a:t>
            </a:r>
            <a:r>
              <a:rPr lang="be-BY" sz="3600" dirty="0" smtClean="0"/>
              <a:t>      </a:t>
            </a:r>
            <a:r>
              <a:rPr lang="be-BY" sz="3600" dirty="0"/>
              <a:t>Ножніцы</a:t>
            </a:r>
            <a:endParaRPr lang="ru-RU" sz="3600" dirty="0"/>
          </a:p>
          <a:p>
            <a:r>
              <a:rPr lang="be-BY" sz="3600" dirty="0"/>
              <a:t>Мужнасць                                 </a:t>
            </a:r>
            <a:r>
              <a:rPr lang="be-BY" sz="3600" dirty="0" smtClean="0"/>
              <a:t>   </a:t>
            </a:r>
            <a:r>
              <a:rPr lang="be-BY" sz="3600" dirty="0"/>
              <a:t>Сенцы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49937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Documents and Settings\Nome1\Рабочий стол\images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223"/>
          <a:stretch/>
        </p:blipFill>
        <p:spPr bwMode="auto">
          <a:xfrm>
            <a:off x="15213" y="24430"/>
            <a:ext cx="9128787" cy="6874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92987" y="116632"/>
            <a:ext cx="748435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be-BY" sz="48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Склонавы праспект</a:t>
            </a:r>
            <a:endParaRPr lang="ru-RU" sz="4800" b="1" cap="all" dirty="0">
              <a:ln w="0"/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3076935"/>
            <a:ext cx="17972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Н. скл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7664" y="3608612"/>
            <a:ext cx="16321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Р. скл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94112" y="4149080"/>
            <a:ext cx="17972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Д. скл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39952" y="4723825"/>
            <a:ext cx="17972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В. скл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36096" y="5284366"/>
            <a:ext cx="16782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Т. скл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04248" y="5877271"/>
            <a:ext cx="18902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М. скл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54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513994" y="620687"/>
            <a:ext cx="823446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3600" b="1" dirty="0"/>
              <a:t>Лексічны </a:t>
            </a:r>
            <a:r>
              <a:rPr lang="ru-RU" sz="3600" b="1" dirty="0" err="1"/>
              <a:t>прыпынак</a:t>
            </a:r>
            <a:r>
              <a:rPr lang="ru-RU" sz="3600" b="1" dirty="0"/>
              <a:t>.</a:t>
            </a:r>
            <a:endParaRPr lang="ru-RU" sz="3600" dirty="0"/>
          </a:p>
          <a:p>
            <a:r>
              <a:rPr lang="ru-RU" sz="3600" dirty="0" err="1"/>
              <a:t>Адкуль</a:t>
            </a:r>
            <a:r>
              <a:rPr lang="ru-RU" sz="3600" dirty="0"/>
              <a:t> </a:t>
            </a:r>
            <a:r>
              <a:rPr lang="ru-RU" sz="3600" dirty="0" err="1"/>
              <a:t>гэтыя</a:t>
            </a:r>
            <a:r>
              <a:rPr lang="ru-RU" sz="3600" dirty="0"/>
              <a:t> </a:t>
            </a:r>
            <a:r>
              <a:rPr lang="be-BY" sz="3600" dirty="0"/>
              <a:t>радкі.</a:t>
            </a:r>
            <a:endParaRPr lang="ru-RU" sz="3600" dirty="0"/>
          </a:p>
          <a:p>
            <a:r>
              <a:rPr lang="ru-RU" sz="3600" dirty="0"/>
              <a:t>1. П</a:t>
            </a:r>
            <a:r>
              <a:rPr lang="be-BY" sz="3600" dirty="0"/>
              <a:t>евень </a:t>
            </a:r>
            <a:r>
              <a:rPr lang="ru-RU" sz="3600" dirty="0" err="1"/>
              <a:t>са</a:t>
            </a:r>
            <a:r>
              <a:rPr lang="ru-RU" sz="3600" dirty="0"/>
              <a:t> </a:t>
            </a:r>
            <a:r>
              <a:rPr lang="be-BY" sz="3600" dirty="0"/>
              <a:t>спіцы зляцеў, </a:t>
            </a:r>
            <a:endParaRPr lang="ru-RU" sz="3600" dirty="0"/>
          </a:p>
          <a:p>
            <a:r>
              <a:rPr lang="be-BY" sz="3600" dirty="0"/>
              <a:t>да калесніцы падляцеў</a:t>
            </a:r>
            <a:endParaRPr lang="ru-RU" sz="3600" dirty="0"/>
          </a:p>
          <a:p>
            <a:r>
              <a:rPr lang="be-BY" sz="3600" dirty="0"/>
              <a:t>і цару </a:t>
            </a:r>
            <a:r>
              <a:rPr lang="ru-RU" sz="3600" dirty="0"/>
              <a:t>на </a:t>
            </a:r>
            <a:r>
              <a:rPr lang="be-BY" sz="3600" dirty="0"/>
              <a:t>цемя сеў.</a:t>
            </a:r>
            <a:endParaRPr lang="ru-RU" sz="3600" dirty="0"/>
          </a:p>
          <a:p>
            <a:r>
              <a:rPr lang="ru-RU" sz="3600" dirty="0"/>
              <a:t>2. </a:t>
            </a:r>
            <a:r>
              <a:rPr lang="be-BY" sz="3600" dirty="0"/>
              <a:t>Нічога </a:t>
            </a:r>
            <a:r>
              <a:rPr lang="ru-RU" sz="3600" dirty="0"/>
              <a:t>не </a:t>
            </a:r>
            <a:r>
              <a:rPr lang="be-BY" sz="3600" dirty="0"/>
              <a:t>адказала рыбка, </a:t>
            </a:r>
            <a:endParaRPr lang="ru-RU" sz="3600" dirty="0"/>
          </a:p>
          <a:p>
            <a:r>
              <a:rPr lang="be-BY" sz="3600" dirty="0"/>
              <a:t>толькі хвастом </a:t>
            </a:r>
            <a:r>
              <a:rPr lang="ru-RU" sz="3600" dirty="0"/>
              <a:t>па </a:t>
            </a:r>
            <a:r>
              <a:rPr lang="be-BY" sz="3600" dirty="0"/>
              <a:t>вадзе </a:t>
            </a:r>
            <a:r>
              <a:rPr lang="ru-RU" sz="3600" dirty="0"/>
              <a:t>плюхнула </a:t>
            </a:r>
          </a:p>
          <a:p>
            <a:r>
              <a:rPr lang="be-BY" sz="3600" dirty="0"/>
              <a:t>і схавалася ў глыбокае мора.</a:t>
            </a:r>
            <a:endParaRPr lang="ru-RU" sz="3600" dirty="0"/>
          </a:p>
          <a:p>
            <a:r>
              <a:rPr lang="ru-RU" sz="3600" dirty="0"/>
              <a:t>3. </a:t>
            </a:r>
            <a:r>
              <a:rPr lang="be-BY" sz="3600" dirty="0"/>
              <a:t>Жыве Балда ў паповым </a:t>
            </a:r>
            <a:r>
              <a:rPr lang="ru-RU" sz="3600" dirty="0"/>
              <a:t>доме, </a:t>
            </a:r>
          </a:p>
          <a:p>
            <a:r>
              <a:rPr lang="be-BY" sz="3600" dirty="0"/>
              <a:t>спіць </a:t>
            </a:r>
            <a:r>
              <a:rPr lang="ru-RU" sz="3600" dirty="0" err="1"/>
              <a:t>сабе</a:t>
            </a:r>
            <a:r>
              <a:rPr lang="ru-RU" sz="3600" dirty="0"/>
              <a:t> на </a:t>
            </a:r>
            <a:r>
              <a:rPr lang="be-BY" sz="3600" dirty="0"/>
              <a:t>саломе.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73127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3688" y="1429325"/>
            <a:ext cx="57792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e-BY" sz="4800" b="1" dirty="0"/>
              <a:t>Выніковая рэфлексія</a:t>
            </a:r>
            <a:endParaRPr lang="ru-RU" sz="4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00865" y="2930213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3200" dirty="0">
                <a:latin typeface="Arial Black" pitchFamily="34" charset="0"/>
              </a:rPr>
              <a:t> </a:t>
            </a:r>
            <a:endParaRPr lang="ru-RU" sz="3200" dirty="0">
              <a:latin typeface="Arial Black" pitchFamily="34" charset="0"/>
            </a:endParaRPr>
          </a:p>
          <a:p>
            <a:r>
              <a:rPr lang="be-BY" sz="3200" dirty="0">
                <a:latin typeface="Arial Black" pitchFamily="34" charset="0"/>
              </a:rPr>
              <a:t>Дзеці вусна дапаўняюць сказ:</a:t>
            </a:r>
            <a:endParaRPr lang="ru-RU" sz="3200" dirty="0">
              <a:latin typeface="Arial Black" pitchFamily="34" charset="0"/>
            </a:endParaRPr>
          </a:p>
          <a:p>
            <a:r>
              <a:rPr lang="be-BY" sz="3200" dirty="0">
                <a:latin typeface="Arial Black" pitchFamily="34" charset="0"/>
              </a:rPr>
              <a:t>Сёння на ўроку я … </a:t>
            </a:r>
            <a:endParaRPr lang="ru-RU" sz="32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25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/>
          <p:cNvSpPr/>
          <p:nvPr/>
        </p:nvSpPr>
        <p:spPr>
          <a:xfrm>
            <a:off x="1115616" y="403515"/>
            <a:ext cx="6245860" cy="616267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2" name="Надпись 2"/>
          <p:cNvSpPr txBox="1">
            <a:spLocks noChangeArrowheads="1"/>
          </p:cNvSpPr>
          <p:nvPr/>
        </p:nvSpPr>
        <p:spPr bwMode="auto">
          <a:xfrm rot="1126426">
            <a:off x="-1246900" y="-341554"/>
            <a:ext cx="9144000" cy="6089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spcFirstLastPara="1" vert="horz" wrap="square" lIns="91440" tIns="45720" rIns="91440" bIns="45720" numCol="1" anchor="t" anchorCtr="0">
            <a:prstTxWarp prst="textArchDown">
              <a:avLst>
                <a:gd name="adj" fmla="val 1844918"/>
              </a:avLst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7300" dirty="0">
                <a:effectLst/>
                <a:latin typeface="Times New Roman"/>
                <a:ea typeface="Calibri"/>
                <a:cs typeface="Times New Roman"/>
              </a:rPr>
              <a:t>                      </a:t>
            </a:r>
            <a:r>
              <a:rPr lang="ru-RU" sz="17300" dirty="0" err="1">
                <a:effectLst/>
                <a:latin typeface="Times New Roman"/>
                <a:ea typeface="Calibri"/>
                <a:cs typeface="Times New Roman"/>
              </a:rPr>
              <a:t>Цэнтральная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Надпись 2"/>
          <p:cNvSpPr txBox="1">
            <a:spLocks noChangeArrowheads="1"/>
          </p:cNvSpPr>
          <p:nvPr/>
        </p:nvSpPr>
        <p:spPr bwMode="auto">
          <a:xfrm>
            <a:off x="1584563" y="1432093"/>
            <a:ext cx="5307965" cy="3181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spcFirstLastPara="1" vert="horz" wrap="square" lIns="91440" tIns="45720" rIns="91440" bIns="45720" numCol="1" anchor="t" anchorCtr="0">
            <a:prstTxWarp prst="textArchUp">
              <a:avLst>
                <a:gd name="adj" fmla="val 13383262"/>
              </a:avLst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0000" dirty="0" err="1">
                <a:effectLst/>
                <a:latin typeface="Times New Roman"/>
                <a:ea typeface="Calibri"/>
                <a:cs typeface="Times New Roman"/>
              </a:rPr>
              <a:t>плошча</a:t>
            </a:r>
            <a:endParaRPr lang="ru-RU" sz="105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2060" name="Рисунок 5" descr="Описание: C:\Documents and Settings\Nome1\Рабочий стол\загруженно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360353"/>
            <a:ext cx="3659187" cy="227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4845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260648"/>
            <a:ext cx="8712968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800" dirty="0" smtClean="0">
              <a:latin typeface="Arial Black" pitchFamily="34" charset="0"/>
            </a:endParaRPr>
          </a:p>
          <a:p>
            <a:pPr algn="ctr"/>
            <a:r>
              <a:rPr lang="ru-RU" sz="5400" dirty="0" smtClean="0">
                <a:latin typeface="Arial Black" pitchFamily="34" charset="0"/>
              </a:rPr>
              <a:t>«</a:t>
            </a:r>
            <a:r>
              <a:rPr lang="ru-RU" sz="5400" dirty="0" err="1">
                <a:latin typeface="Arial Black" pitchFamily="34" charset="0"/>
              </a:rPr>
              <a:t>Карысней</a:t>
            </a:r>
            <a:r>
              <a:rPr lang="ru-RU" sz="5400" dirty="0">
                <a:latin typeface="Arial Black" pitchFamily="34" charset="0"/>
              </a:rPr>
              <a:t> </a:t>
            </a:r>
            <a:r>
              <a:rPr lang="be-BY" sz="5400" dirty="0">
                <a:latin typeface="Arial Black" pitchFamily="34" charset="0"/>
              </a:rPr>
              <a:t>кнігі </a:t>
            </a:r>
            <a:r>
              <a:rPr lang="ru-RU" sz="5400" dirty="0" err="1">
                <a:latin typeface="Arial Black" pitchFamily="34" charset="0"/>
              </a:rPr>
              <a:t>няма</a:t>
            </a:r>
            <a:r>
              <a:rPr lang="ru-RU" sz="5400" dirty="0">
                <a:latin typeface="Arial Black" pitchFamily="34" charset="0"/>
              </a:rPr>
              <a:t> </a:t>
            </a:r>
            <a:r>
              <a:rPr lang="ru-RU" sz="5400" dirty="0" err="1">
                <a:latin typeface="Arial Black" pitchFamily="34" charset="0"/>
              </a:rPr>
              <a:t>рэчы</a:t>
            </a:r>
            <a:r>
              <a:rPr lang="ru-RU" sz="5400" dirty="0">
                <a:latin typeface="Arial Black" pitchFamily="34" charset="0"/>
              </a:rPr>
              <a:t> на </a:t>
            </a:r>
            <a:r>
              <a:rPr lang="ru-RU" sz="5400" dirty="0" err="1">
                <a:latin typeface="Arial Black" pitchFamily="34" charset="0"/>
              </a:rPr>
              <a:t>свеце</a:t>
            </a:r>
            <a:r>
              <a:rPr lang="ru-RU" sz="5400" dirty="0">
                <a:latin typeface="Arial Black" pitchFamily="34" charset="0"/>
              </a:rPr>
              <a:t>! </a:t>
            </a:r>
          </a:p>
          <a:p>
            <a:pPr algn="ctr"/>
            <a:r>
              <a:rPr lang="ru-RU" sz="5400" dirty="0" err="1">
                <a:latin typeface="Arial Black" pitchFamily="34" charset="0"/>
              </a:rPr>
              <a:t>Няхай</a:t>
            </a:r>
            <a:r>
              <a:rPr lang="ru-RU" sz="5400" dirty="0">
                <a:latin typeface="Arial Black" pitchFamily="34" charset="0"/>
              </a:rPr>
              <a:t> </a:t>
            </a:r>
            <a:r>
              <a:rPr lang="be-BY" sz="5400" dirty="0">
                <a:latin typeface="Arial Black" pitchFamily="34" charset="0"/>
              </a:rPr>
              <a:t>кнігі сябрамі </a:t>
            </a:r>
            <a:r>
              <a:rPr lang="ru-RU" sz="5400" dirty="0" err="1">
                <a:latin typeface="Arial Black" pitchFamily="34" charset="0"/>
              </a:rPr>
              <a:t>заходзяць</a:t>
            </a:r>
            <a:r>
              <a:rPr lang="ru-RU" sz="5400" dirty="0">
                <a:latin typeface="Arial Black" pitchFamily="34" charset="0"/>
              </a:rPr>
              <a:t> у </a:t>
            </a:r>
            <a:r>
              <a:rPr lang="ru-RU" sz="5400" dirty="0" err="1">
                <a:latin typeface="Arial Black" pitchFamily="34" charset="0"/>
              </a:rPr>
              <a:t>нашы</a:t>
            </a:r>
            <a:r>
              <a:rPr lang="ru-RU" sz="5400" dirty="0">
                <a:latin typeface="Arial Black" pitchFamily="34" charset="0"/>
              </a:rPr>
              <a:t> дамы». </a:t>
            </a:r>
          </a:p>
        </p:txBody>
      </p:sp>
    </p:spTree>
    <p:extLst>
      <p:ext uri="{BB962C8B-B14F-4D97-AF65-F5344CB8AC3E}">
        <p14:creationId xmlns:p14="http://schemas.microsoft.com/office/powerpoint/2010/main" val="317106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e-BY" sz="4000" dirty="0">
                <a:latin typeface="Arial Black" pitchFamily="34" charset="0"/>
              </a:rPr>
              <a:t>Знаёмства са </a:t>
            </a:r>
            <a:r>
              <a:rPr lang="be-BY" sz="4000" dirty="0" smtClean="0">
                <a:latin typeface="Arial Black" pitchFamily="34" charset="0"/>
              </a:rPr>
              <a:t>значэннем </a:t>
            </a:r>
            <a:r>
              <a:rPr lang="be-BY" sz="4000" dirty="0">
                <a:latin typeface="Arial Black" pitchFamily="34" charset="0"/>
              </a:rPr>
              <a:t>слова бібліятэка.</a:t>
            </a:r>
            <a:endParaRPr lang="ru-RU" sz="4000" dirty="0">
              <a:latin typeface="Arial Black" pitchFamily="34" charset="0"/>
            </a:endParaRPr>
          </a:p>
          <a:p>
            <a:r>
              <a:rPr lang="be-BY" sz="4000" dirty="0">
                <a:latin typeface="Arial Black" pitchFamily="34" charset="0"/>
              </a:rPr>
              <a:t>1. Памяшканне, дзе захоўваюцца кнігі.</a:t>
            </a:r>
            <a:endParaRPr lang="ru-RU" sz="4000" dirty="0">
              <a:latin typeface="Arial Black" pitchFamily="34" charset="0"/>
            </a:endParaRPr>
          </a:p>
          <a:p>
            <a:r>
              <a:rPr lang="be-BY" sz="4000" dirty="0">
                <a:latin typeface="Arial Black" pitchFamily="34" charset="0"/>
              </a:rPr>
              <a:t>2. Установа, якая збірае і захоўвае кнігі.</a:t>
            </a:r>
            <a:endParaRPr lang="ru-RU" sz="4000" dirty="0">
              <a:latin typeface="Arial Black" pitchFamily="34" charset="0"/>
            </a:endParaRPr>
          </a:p>
          <a:p>
            <a:r>
              <a:rPr lang="be-BY" sz="4000" dirty="0">
                <a:latin typeface="Arial Black" pitchFamily="34" charset="0"/>
              </a:rPr>
              <a:t>3. Назва серыі кніг пэўнай тэматык</a:t>
            </a:r>
            <a:endParaRPr lang="ru-RU" sz="4000" dirty="0">
              <a:latin typeface="Arial Black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263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890292"/>
            <a:ext cx="85689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e-BY" sz="6600" dirty="0">
                <a:latin typeface="Arial Black" pitchFamily="34" charset="0"/>
              </a:rPr>
              <a:t>два грэчаскія словы: </a:t>
            </a:r>
            <a:endParaRPr lang="be-BY" sz="6600" dirty="0" smtClean="0">
              <a:latin typeface="Arial Black" pitchFamily="34" charset="0"/>
            </a:endParaRPr>
          </a:p>
          <a:p>
            <a:pPr algn="ctr"/>
            <a:r>
              <a:rPr lang="be-BY" sz="6600" dirty="0" smtClean="0">
                <a:latin typeface="Arial Black" pitchFamily="34" charset="0"/>
              </a:rPr>
              <a:t>бібліён- </a:t>
            </a:r>
            <a:r>
              <a:rPr lang="be-BY" sz="6600" dirty="0">
                <a:latin typeface="Arial Black" pitchFamily="34" charset="0"/>
              </a:rPr>
              <a:t>кніга, </a:t>
            </a:r>
            <a:endParaRPr lang="be-BY" sz="6600" dirty="0" smtClean="0">
              <a:latin typeface="Arial Black" pitchFamily="34" charset="0"/>
            </a:endParaRPr>
          </a:p>
          <a:p>
            <a:pPr algn="ctr"/>
            <a:r>
              <a:rPr lang="be-BY" sz="6600" dirty="0" smtClean="0">
                <a:latin typeface="Arial Black" pitchFamily="34" charset="0"/>
              </a:rPr>
              <a:t>тэкі-сховішча</a:t>
            </a:r>
            <a:endParaRPr lang="ru-RU" sz="66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72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lljuzija.ru/wp-content/uploads/2012/11/perspektiva-ulicy-obman-zren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52" y="144651"/>
            <a:ext cx="4742680" cy="650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illjuzija.ru/wp-content/uploads/2012/11/perspektiva-ulicy-obman-zreniy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"/>
          <a:stretch/>
        </p:blipFill>
        <p:spPr bwMode="auto">
          <a:xfrm>
            <a:off x="3995937" y="136582"/>
            <a:ext cx="4968552" cy="652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1639" y="4581128"/>
            <a:ext cx="2775901" cy="136815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e-BY" sz="2800" dirty="0" smtClean="0">
                <a:latin typeface="Times New Roman" pitchFamily="18" charset="0"/>
                <a:cs typeface="Times New Roman" pitchFamily="18" charset="0"/>
              </a:rPr>
              <a:t>вуліца </a:t>
            </a:r>
            <a:r>
              <a:rPr lang="be-BY" sz="3200" dirty="0" smtClean="0">
                <a:latin typeface="Times New Roman" pitchFamily="18" charset="0"/>
                <a:cs typeface="Times New Roman" pitchFamily="18" charset="0"/>
              </a:rPr>
              <a:t>Адушаўлёная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64088" y="4562918"/>
            <a:ext cx="2952328" cy="129614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e-BY" sz="3200" dirty="0">
                <a:latin typeface="Times New Roman" pitchFamily="18" charset="0"/>
                <a:cs typeface="Times New Roman" pitchFamily="18" charset="0"/>
              </a:rPr>
              <a:t>вуліца </a:t>
            </a:r>
            <a:r>
              <a:rPr lang="be-BY" sz="3200" dirty="0" smtClean="0">
                <a:latin typeface="Times New Roman" pitchFamily="18" charset="0"/>
                <a:cs typeface="Times New Roman" pitchFamily="18" charset="0"/>
              </a:rPr>
              <a:t>Неадушаўлёная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34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646290"/>
            <a:ext cx="9001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4000" dirty="0">
                <a:latin typeface="Arial Black" pitchFamily="34" charset="0"/>
              </a:rPr>
              <a:t>Ж...хары нашай в...скі часта б..руць кнігі (у) бібліятэцы. 3 іх яны даведваюцца шмат </a:t>
            </a:r>
            <a:r>
              <a:rPr lang="be-BY" sz="4000" dirty="0" smtClean="0">
                <a:latin typeface="Arial Black" pitchFamily="34" charset="0"/>
              </a:rPr>
              <a:t/>
            </a:r>
            <a:br>
              <a:rPr lang="be-BY" sz="4000" dirty="0" smtClean="0">
                <a:latin typeface="Arial Black" pitchFamily="34" charset="0"/>
              </a:rPr>
            </a:br>
            <a:r>
              <a:rPr lang="be-BY" sz="4000" dirty="0" smtClean="0">
                <a:latin typeface="Arial Black" pitchFamily="34" charset="0"/>
              </a:rPr>
              <a:t>н</a:t>
            </a:r>
            <a:r>
              <a:rPr lang="be-BY" sz="4000" dirty="0">
                <a:latin typeface="Arial Black" pitchFamily="34" charset="0"/>
              </a:rPr>
              <a:t>.. .вага і аб сваім р... дным краі, аб яго п</a:t>
            </a:r>
            <a:r>
              <a:rPr lang="be-BY" sz="4000" dirty="0" smtClean="0">
                <a:latin typeface="Arial Black" pitchFamily="34" charset="0"/>
              </a:rPr>
              <a:t>...лях</a:t>
            </a:r>
            <a:r>
              <a:rPr lang="be-BY" sz="4000" dirty="0">
                <a:latin typeface="Arial Black" pitchFamily="34" charset="0"/>
              </a:rPr>
              <a:t>, л..сах, р...ках. </a:t>
            </a:r>
            <a:r>
              <a:rPr lang="be-BY" sz="4000" dirty="0" smtClean="0">
                <a:latin typeface="Arial Black" pitchFamily="34" charset="0"/>
              </a:rPr>
              <a:t>Кнігі </a:t>
            </a:r>
            <a:r>
              <a:rPr lang="be-BY" sz="4000" dirty="0">
                <a:latin typeface="Arial Black" pitchFamily="34" charset="0"/>
              </a:rPr>
              <a:t>дапамагаюць людзям знаходзіць новае і цікавае.</a:t>
            </a:r>
            <a:endParaRPr lang="ru-RU" sz="40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52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Nome1\Рабочий стол\Без имени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71" y="188640"/>
            <a:ext cx="8858525" cy="6473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1480" y="3881360"/>
            <a:ext cx="27363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3200" b="1" dirty="0" smtClean="0">
                <a:latin typeface="Times New Roman" pitchFamily="18" charset="0"/>
                <a:cs typeface="Times New Roman" pitchFamily="18" charset="0"/>
              </a:rPr>
              <a:t>праспект Мужчынскі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95897" y="1124744"/>
            <a:ext cx="22226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3200" b="1" dirty="0" smtClean="0">
                <a:latin typeface="Times New Roman" pitchFamily="18" charset="0"/>
                <a:cs typeface="Times New Roman" pitchFamily="18" charset="0"/>
              </a:rPr>
              <a:t>праспект Жаночы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16216" y="3881360"/>
            <a:ext cx="19442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32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be-BY" sz="3200" b="1" dirty="0" smtClean="0">
                <a:latin typeface="Times New Roman" pitchFamily="18" charset="0"/>
                <a:cs typeface="Times New Roman" pitchFamily="18" charset="0"/>
              </a:rPr>
              <a:t>распект Ніякі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83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196752"/>
            <a:ext cx="8640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4800" b="1" dirty="0"/>
              <a:t>Лексічны </a:t>
            </a:r>
            <a:r>
              <a:rPr lang="ru-RU" sz="4800" b="1" dirty="0" err="1"/>
              <a:t>прыпынак</a:t>
            </a:r>
            <a:r>
              <a:rPr lang="ru-RU" sz="4800" b="1" dirty="0"/>
              <a:t>.</a:t>
            </a:r>
            <a:endParaRPr lang="ru-RU" sz="4800" dirty="0"/>
          </a:p>
          <a:p>
            <a:r>
              <a:rPr lang="be-BY" sz="4800" b="1" dirty="0" smtClean="0"/>
              <a:t>Няўмека </a:t>
            </a:r>
            <a:r>
              <a:rPr lang="ru-RU" sz="4800" dirty="0"/>
              <a:t>/</a:t>
            </a:r>
            <a:r>
              <a:rPr lang="ru-RU" sz="4800" dirty="0" err="1" smtClean="0"/>
              <a:t>ён</a:t>
            </a:r>
            <a:r>
              <a:rPr lang="ru-RU" sz="4800" dirty="0"/>
              <a:t>,</a:t>
            </a:r>
            <a:r>
              <a:rPr lang="ru-RU" sz="4800" dirty="0" smtClean="0"/>
              <a:t> </a:t>
            </a:r>
            <a:r>
              <a:rPr lang="ru-RU" sz="4800" dirty="0" err="1" smtClean="0"/>
              <a:t>яна,яно</a:t>
            </a:r>
            <a:r>
              <a:rPr lang="ru-RU" sz="4800" dirty="0" smtClean="0"/>
              <a:t>/</a:t>
            </a:r>
            <a:endParaRPr lang="ru-RU" sz="4800" dirty="0"/>
          </a:p>
          <a:p>
            <a:r>
              <a:rPr lang="ru-RU" sz="4800" b="1" dirty="0"/>
              <a:t>Плакса </a:t>
            </a:r>
            <a:r>
              <a:rPr lang="ru-RU" sz="4800" dirty="0"/>
              <a:t>/ </a:t>
            </a:r>
            <a:r>
              <a:rPr lang="ru-RU" sz="4800" dirty="0" err="1"/>
              <a:t>ён</a:t>
            </a:r>
            <a:r>
              <a:rPr lang="ru-RU" sz="4800" dirty="0"/>
              <a:t>, </a:t>
            </a:r>
            <a:r>
              <a:rPr lang="ru-RU" sz="4800" dirty="0" err="1"/>
              <a:t>яна,яно</a:t>
            </a:r>
            <a:r>
              <a:rPr lang="ru-RU" sz="4800" dirty="0"/>
              <a:t> /</a:t>
            </a:r>
          </a:p>
          <a:p>
            <a:r>
              <a:rPr lang="ru-RU" sz="4800" b="1" dirty="0"/>
              <a:t>Соня   </a:t>
            </a:r>
            <a:r>
              <a:rPr lang="ru-RU" sz="4800" dirty="0"/>
              <a:t>/ </a:t>
            </a:r>
            <a:r>
              <a:rPr lang="ru-RU" sz="4800" dirty="0" err="1"/>
              <a:t>ён</a:t>
            </a:r>
            <a:r>
              <a:rPr lang="ru-RU" sz="4800" dirty="0"/>
              <a:t>, </a:t>
            </a:r>
            <a:r>
              <a:rPr lang="ru-RU" sz="4800" dirty="0" err="1"/>
              <a:t>яна,яно</a:t>
            </a:r>
            <a:r>
              <a:rPr lang="ru-RU" sz="4800" dirty="0"/>
              <a:t> </a:t>
            </a:r>
            <a:r>
              <a:rPr lang="ru-RU" sz="4800" dirty="0" smtClean="0"/>
              <a:t>/</a:t>
            </a:r>
            <a:endParaRPr lang="en-US" sz="4800" dirty="0" smtClean="0"/>
          </a:p>
          <a:p>
            <a:r>
              <a:rPr lang="ru-RU" sz="4800" dirty="0" err="1"/>
              <a:t>Гэта</a:t>
            </a:r>
            <a:r>
              <a:rPr lang="ru-RU" sz="4800" dirty="0"/>
              <a:t> </a:t>
            </a:r>
            <a:r>
              <a:rPr lang="be-BY" sz="4800" dirty="0" smtClean="0"/>
              <a:t>назоўнікі </a:t>
            </a:r>
            <a:r>
              <a:rPr lang="ru-RU" sz="4800" b="1" dirty="0" err="1" smtClean="0"/>
              <a:t>агульнага</a:t>
            </a:r>
            <a:r>
              <a:rPr lang="ru-RU" sz="4800" b="1" dirty="0" smtClean="0"/>
              <a:t> роду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80155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232</Words>
  <Application>Microsoft Office PowerPoint</Application>
  <PresentationFormat>Экран (4:3)</PresentationFormat>
  <Paragraphs>64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GrasXp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GrasCD</dc:creator>
  <cp:lastModifiedBy>GrasCD</cp:lastModifiedBy>
  <cp:revision>15</cp:revision>
  <dcterms:created xsi:type="dcterms:W3CDTF">2014-03-18T05:02:03Z</dcterms:created>
  <dcterms:modified xsi:type="dcterms:W3CDTF">2014-03-25T11:36:00Z</dcterms:modified>
</cp:coreProperties>
</file>