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66"/>
    <a:srgbClr val="33CC33"/>
    <a:srgbClr val="FF3300"/>
    <a:srgbClr val="CCFFCC"/>
    <a:srgbClr val="66FF33"/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4660"/>
  </p:normalViewPr>
  <p:slideViewPr>
    <p:cSldViewPr>
      <p:cViewPr>
        <p:scale>
          <a:sx n="66" d="100"/>
          <a:sy n="66" d="100"/>
        </p:scale>
        <p:origin x="-84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F7947-44AB-45E2-81AF-642F91AD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A4D6-79D0-4EA6-97FD-F111935F1361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C640A-CA1C-4B53-BDDB-A5D5E4AF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29CEF-284D-475A-A880-C4820DCB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B49BB-50E4-492F-BB2A-63B1B2416E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30471872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864C5-6C71-4578-B1F4-84B467CC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4E9C-7E53-4801-A463-39F46207C403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18430-3185-44ED-891E-BCD0FB3B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93EF0-17DE-4896-88A2-A4D9CBC0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DC7B6-415F-4B44-A34B-479AEC3945A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6485456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A060A2-8B2C-48DF-8E29-00AC8532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D24F-2F38-4160-A820-47E36F97EABE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4AB38-01C1-4806-8D48-AD8F3C92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791E8-5386-426D-8C19-1A77C522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FA7C9-E501-420D-AED8-AA68C2D70DF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8421014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E0E63-BBB8-42C0-9B0D-B5706082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2D72-CB16-4B8D-A24A-EFD1E2AA4BE2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0F458-2817-48E4-B6E9-C672BDCC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9508BC-4025-4491-AE1F-D3983E58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4B1A7-CA53-40CB-BA2F-94CE1A9576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26711296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C4045-E7A0-4037-ABF6-EFF314F2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B155-1EF7-426D-AFB8-DEE42804979A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1EC25-D1C6-473E-8577-B9AB2448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A9D14-3ACD-423A-A517-3783762A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EFB02-0A81-4100-B800-35E53C45CB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7776038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7312455-4AB2-4614-ADB7-92681BA3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3DB7-737F-4287-851B-6F64BF3B2270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72BE287-D5CD-4923-BC58-43849FFF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3661A1D-2805-4F17-9526-06786F3C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303C5-0EB0-48D8-B4A2-49D5E0423B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92732113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995F091-1AF1-4AC4-9E4D-15DF63A1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130B-CC04-4A75-8444-397B813FFD27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B2D5D90-9959-4092-BD11-34CCC9FB2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BD676D3-6343-4B08-A2FF-AA81ECB2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8788F-608D-4E22-8E10-0EE78F2489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47588266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0F80268-1010-4DE4-8595-A09E1CF3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3D52-974B-4252-A82C-95668847D7A9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53648DD-C889-4A56-93EA-4B0978DE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26934E2-D568-4C28-B8E2-A0AC0154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2BCBC-25C9-4924-B13F-DDB8BF6BD47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5447125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E7A012B-1FF9-4605-A2BD-C262FEEA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3C84-AA98-4E28-8DF0-1C246E230B39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57434F3-730B-42DF-B566-74511079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2EE334A-DD18-40B2-AF13-A91FA7A6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2CAA9-9D9D-4C6A-A010-8A73129D83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1180326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73BFEA9-D344-473B-83B0-E3AB08E5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D714-3F32-4222-B752-E7313A211DFA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3EDA611-47B8-4FFB-84A0-707D7EE5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60CEF6-929B-4FC0-BBA3-07B87F4C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29DDC-6C2F-43FA-9B12-A29D440360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6502511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61BC6E1-CDC1-4904-8A07-DA69B578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78C4-F310-4DED-8E2E-104CFC613908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DBE7AC3-C8E0-4BA4-995E-72016A4D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9F0B76E-79D9-4612-B24A-F4269968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1E8E-8E6E-40DF-8F86-4B2CB2033E1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9438434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F152844-7F3F-4CF4-B9C6-3C881C06A1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e-BY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6799D16-E3DF-4814-85C4-4B84A9E89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e-BY"/>
              <a:t>Образец текста</a:t>
            </a:r>
          </a:p>
          <a:p>
            <a:pPr lvl="1"/>
            <a:r>
              <a:rPr lang="ru-RU" altLang="be-BY"/>
              <a:t>Второй уровень</a:t>
            </a:r>
          </a:p>
          <a:p>
            <a:pPr lvl="2"/>
            <a:r>
              <a:rPr lang="ru-RU" altLang="be-BY"/>
              <a:t>Третий уровень</a:t>
            </a:r>
          </a:p>
          <a:p>
            <a:pPr lvl="3"/>
            <a:r>
              <a:rPr lang="ru-RU" altLang="be-BY"/>
              <a:t>Четвертый уровень</a:t>
            </a:r>
          </a:p>
          <a:p>
            <a:pPr lvl="4"/>
            <a:r>
              <a:rPr lang="ru-RU" altLang="be-BY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8BD3CC-EDD6-440D-99A4-5FF376BF9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0D991A-9A9A-4DE3-9C7F-69F3EB93845D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28036-FAF7-4D90-B303-E141C0E09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074F9-850D-4227-9271-F2F54ED83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C1A440-93E5-4D5D-9F8D-27A4036BF6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 /><Relationship Id="rId3" Type="http://schemas.openxmlformats.org/officeDocument/2006/relationships/image" Target="../media/image65.jpeg" /><Relationship Id="rId7" Type="http://schemas.openxmlformats.org/officeDocument/2006/relationships/image" Target="../media/image69.jpeg" /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8.jpeg" /><Relationship Id="rId5" Type="http://schemas.openxmlformats.org/officeDocument/2006/relationships/image" Target="../media/image67.jpeg" /><Relationship Id="rId4" Type="http://schemas.openxmlformats.org/officeDocument/2006/relationships/image" Target="../media/image66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 /><Relationship Id="rId2" Type="http://schemas.openxmlformats.org/officeDocument/2006/relationships/image" Target="../media/image7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13" Type="http://schemas.openxmlformats.org/officeDocument/2006/relationships/image" Target="../media/image14.jpe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12" Type="http://schemas.openxmlformats.org/officeDocument/2006/relationships/image" Target="../media/image13.jpeg" /><Relationship Id="rId17" Type="http://schemas.openxmlformats.org/officeDocument/2006/relationships/image" Target="../media/image18.png" /><Relationship Id="rId2" Type="http://schemas.openxmlformats.org/officeDocument/2006/relationships/image" Target="../media/image3.png" /><Relationship Id="rId16" Type="http://schemas.openxmlformats.org/officeDocument/2006/relationships/image" Target="../media/image17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jpeg" /><Relationship Id="rId11" Type="http://schemas.openxmlformats.org/officeDocument/2006/relationships/image" Target="../media/image12.jpeg" /><Relationship Id="rId5" Type="http://schemas.openxmlformats.org/officeDocument/2006/relationships/image" Target="../media/image6.png" /><Relationship Id="rId15" Type="http://schemas.openxmlformats.org/officeDocument/2006/relationships/image" Target="../media/image16.jpeg" /><Relationship Id="rId10" Type="http://schemas.openxmlformats.org/officeDocument/2006/relationships/image" Target="../media/image11.jpeg" /><Relationship Id="rId4" Type="http://schemas.openxmlformats.org/officeDocument/2006/relationships/image" Target="../media/image5.png" /><Relationship Id="rId9" Type="http://schemas.openxmlformats.org/officeDocument/2006/relationships/image" Target="../media/image10.png" /><Relationship Id="rId14" Type="http://schemas.openxmlformats.org/officeDocument/2006/relationships/image" Target="../media/image15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 /><Relationship Id="rId3" Type="http://schemas.openxmlformats.org/officeDocument/2006/relationships/image" Target="../media/image20.jpeg" /><Relationship Id="rId7" Type="http://schemas.openxmlformats.org/officeDocument/2006/relationships/image" Target="../media/image24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3.jpeg" /><Relationship Id="rId5" Type="http://schemas.openxmlformats.org/officeDocument/2006/relationships/image" Target="../media/image22.jpeg" /><Relationship Id="rId10" Type="http://schemas.openxmlformats.org/officeDocument/2006/relationships/image" Target="../media/image27.png" /><Relationship Id="rId4" Type="http://schemas.openxmlformats.org/officeDocument/2006/relationships/image" Target="../media/image21.jpeg" /><Relationship Id="rId9" Type="http://schemas.openxmlformats.org/officeDocument/2006/relationships/image" Target="../media/image2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 /><Relationship Id="rId13" Type="http://schemas.openxmlformats.org/officeDocument/2006/relationships/image" Target="../media/image40.png" /><Relationship Id="rId3" Type="http://schemas.openxmlformats.org/officeDocument/2006/relationships/image" Target="../media/image30.jpeg" /><Relationship Id="rId7" Type="http://schemas.openxmlformats.org/officeDocument/2006/relationships/image" Target="../media/image34.jpeg" /><Relationship Id="rId12" Type="http://schemas.openxmlformats.org/officeDocument/2006/relationships/image" Target="../media/image39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3.jpeg" /><Relationship Id="rId11" Type="http://schemas.openxmlformats.org/officeDocument/2006/relationships/image" Target="../media/image38.jpeg" /><Relationship Id="rId5" Type="http://schemas.openxmlformats.org/officeDocument/2006/relationships/image" Target="../media/image32.jpeg" /><Relationship Id="rId10" Type="http://schemas.openxmlformats.org/officeDocument/2006/relationships/image" Target="../media/image37.jpeg" /><Relationship Id="rId4" Type="http://schemas.openxmlformats.org/officeDocument/2006/relationships/image" Target="../media/image31.jpeg" /><Relationship Id="rId9" Type="http://schemas.openxmlformats.org/officeDocument/2006/relationships/image" Target="../media/image36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 /><Relationship Id="rId3" Type="http://schemas.openxmlformats.org/officeDocument/2006/relationships/image" Target="../media/image42.jpeg" /><Relationship Id="rId7" Type="http://schemas.openxmlformats.org/officeDocument/2006/relationships/image" Target="../media/image46.jpeg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5.jpeg" /><Relationship Id="rId5" Type="http://schemas.openxmlformats.org/officeDocument/2006/relationships/image" Target="../media/image44.jpeg" /><Relationship Id="rId4" Type="http://schemas.openxmlformats.org/officeDocument/2006/relationships/image" Target="../media/image43.jpeg" /><Relationship Id="rId9" Type="http://schemas.openxmlformats.org/officeDocument/2006/relationships/image" Target="../media/image48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 /><Relationship Id="rId3" Type="http://schemas.openxmlformats.org/officeDocument/2006/relationships/image" Target="../media/image50.jpeg" /><Relationship Id="rId7" Type="http://schemas.openxmlformats.org/officeDocument/2006/relationships/image" Target="../media/image54.jpe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3.jpeg" /><Relationship Id="rId5" Type="http://schemas.openxmlformats.org/officeDocument/2006/relationships/image" Target="../media/image52.jpeg" /><Relationship Id="rId10" Type="http://schemas.openxmlformats.org/officeDocument/2006/relationships/image" Target="../media/image57.jpeg" /><Relationship Id="rId4" Type="http://schemas.openxmlformats.org/officeDocument/2006/relationships/image" Target="../media/image51.jpeg" /><Relationship Id="rId9" Type="http://schemas.openxmlformats.org/officeDocument/2006/relationships/image" Target="../media/image5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2.jpeg" /><Relationship Id="rId5" Type="http://schemas.openxmlformats.org/officeDocument/2006/relationships/image" Target="../media/image61.jpeg" /><Relationship Id="rId4" Type="http://schemas.openxmlformats.org/officeDocument/2006/relationships/image" Target="../media/image6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>
            <a:extLst>
              <a:ext uri="{FF2B5EF4-FFF2-40B4-BE49-F238E27FC236}">
                <a16:creationId xmlns:a16="http://schemas.microsoft.com/office/drawing/2014/main" id="{A535DD8D-E09C-4860-9804-95AB764B93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1268413"/>
            <a:ext cx="4537075" cy="172878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по Беларуси</a:t>
            </a:r>
            <a:endParaRPr lang="en-US" sz="36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WordArt 6">
            <a:extLst>
              <a:ext uri="{FF2B5EF4-FFF2-40B4-BE49-F238E27FC236}">
                <a16:creationId xmlns:a16="http://schemas.microsoft.com/office/drawing/2014/main" id="{65C7A23D-BC19-47FD-BEF4-8ECA0163E2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2852738"/>
            <a:ext cx="9144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для</a:t>
            </a:r>
            <a:endParaRPr lang="en-US" sz="36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052" name="WordArt 7">
            <a:extLst>
              <a:ext uri="{FF2B5EF4-FFF2-40B4-BE49-F238E27FC236}">
                <a16:creationId xmlns:a16="http://schemas.microsoft.com/office/drawing/2014/main" id="{290F34F1-B57C-42CC-BD68-E4F77BD127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3716338"/>
            <a:ext cx="23907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младших</a:t>
            </a:r>
            <a:endParaRPr lang="en-US" sz="36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053" name="WordArt 8">
            <a:extLst>
              <a:ext uri="{FF2B5EF4-FFF2-40B4-BE49-F238E27FC236}">
                <a16:creationId xmlns:a16="http://schemas.microsoft.com/office/drawing/2014/main" id="{68B04555-7DD7-49D5-BB00-6E2492FF4B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4652963"/>
            <a:ext cx="3254375" cy="7921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школьников</a:t>
            </a:r>
            <a:endParaRPr lang="en-US" sz="3600" b="1" kern="1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8" name="Text Box 22">
            <a:extLst>
              <a:ext uri="{FF2B5EF4-FFF2-40B4-BE49-F238E27FC236}">
                <a16:creationId xmlns:a16="http://schemas.microsoft.com/office/drawing/2014/main" id="{C099A35D-099A-49C2-88F5-2FF32028F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502025"/>
            <a:ext cx="3384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>
                <a:solidFill>
                  <a:srgbClr val="CC0000"/>
                </a:solidFill>
              </a:rPr>
              <a:t>День Республики.                     3 июля 1944 года освобождён Минск</a:t>
            </a:r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BCC048F7-B388-43AB-9F4A-863DBF193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824288"/>
            <a:ext cx="3097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День Конституции</a:t>
            </a:r>
          </a:p>
        </p:txBody>
      </p:sp>
      <p:sp>
        <p:nvSpPr>
          <p:cNvPr id="24597" name="Text Box 21">
            <a:extLst>
              <a:ext uri="{FF2B5EF4-FFF2-40B4-BE49-F238E27FC236}">
                <a16:creationId xmlns:a16="http://schemas.microsoft.com/office/drawing/2014/main" id="{F5C2F603-9AFC-408F-80EC-50BA0CE7E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941888"/>
            <a:ext cx="417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День Октябрьской революции</a:t>
            </a:r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CFBFCEE3-6F5E-425B-AB65-78E7FB1D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40300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День защитника Отечества</a:t>
            </a: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647D5587-4C3E-4D0F-AC64-48BFF76A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8572500" cy="6429375"/>
          </a:xfrm>
          <a:custGeom>
            <a:avLst/>
            <a:gdLst>
              <a:gd name="T0" fmla="*/ 4286250 w 8572500"/>
              <a:gd name="T1" fmla="*/ 0 h 6429375"/>
              <a:gd name="T2" fmla="*/ 0 w 8572500"/>
              <a:gd name="T3" fmla="*/ 3214688 h 6429375"/>
              <a:gd name="T4" fmla="*/ 4286250 w 8572500"/>
              <a:gd name="T5" fmla="*/ 6429375 h 6429375"/>
              <a:gd name="T6" fmla="*/ 8572500 w 8572500"/>
              <a:gd name="T7" fmla="*/ 3214688 h 64293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52505 w 8572500"/>
              <a:gd name="T13" fmla="*/ 152505 h 6429375"/>
              <a:gd name="T14" fmla="*/ 8419995 w 8572500"/>
              <a:gd name="T15" fmla="*/ 6276870 h 642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00" h="6429375">
                <a:moveTo>
                  <a:pt x="0" y="0"/>
                </a:moveTo>
                <a:lnTo>
                  <a:pt x="8572500" y="0"/>
                </a:lnTo>
                <a:lnTo>
                  <a:pt x="8572500" y="6429375"/>
                </a:lnTo>
                <a:lnTo>
                  <a:pt x="0" y="6429375"/>
                </a:lnTo>
                <a:close/>
                <a:moveTo>
                  <a:pt x="152505" y="152505"/>
                </a:moveTo>
                <a:lnTo>
                  <a:pt x="152505" y="6276870"/>
                </a:lnTo>
                <a:lnTo>
                  <a:pt x="8419995" y="6276870"/>
                </a:lnTo>
                <a:lnTo>
                  <a:pt x="8419995" y="152505"/>
                </a:lnTo>
                <a:close/>
              </a:path>
            </a:pathLst>
          </a:custGeom>
          <a:gradFill rotWithShape="1">
            <a:gsLst>
              <a:gs pos="0">
                <a:srgbClr val="00B050"/>
              </a:gs>
              <a:gs pos="23001">
                <a:srgbClr val="00B050"/>
              </a:gs>
              <a:gs pos="25000">
                <a:srgbClr val="FFFFFF"/>
              </a:gs>
              <a:gs pos="50000">
                <a:srgbClr val="FF0000"/>
              </a:gs>
              <a:gs pos="75000">
                <a:srgbClr val="FFFFFF"/>
              </a:gs>
              <a:gs pos="77000">
                <a:srgbClr val="00B050"/>
              </a:gs>
              <a:gs pos="100000">
                <a:srgbClr val="00B050"/>
              </a:gs>
            </a:gsLst>
            <a:lin ang="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1271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6FE32E-2CB9-4F24-ACE2-99F5677B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5891213"/>
            <a:ext cx="792162" cy="792162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pic>
        <p:nvPicPr>
          <p:cNvPr id="11272" name="Picture 4" descr="rul07858">
            <a:extLst>
              <a:ext uri="{FF2B5EF4-FFF2-40B4-BE49-F238E27FC236}">
                <a16:creationId xmlns:a16="http://schemas.microsoft.com/office/drawing/2014/main" id="{E04BCC16-DB5B-43A0-9FCD-15119D00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4813"/>
            <a:ext cx="39624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5">
            <a:extLst>
              <a:ext uri="{FF2B5EF4-FFF2-40B4-BE49-F238E27FC236}">
                <a16:creationId xmlns:a16="http://schemas.microsoft.com/office/drawing/2014/main" id="{8354255C-D6CC-452F-89DE-3E5A512BD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388778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Ты, конечно знаешь, что                 9 мая наша страна и весь мир отмечают День Победы.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Для белорусов есть ещё один знаменательный день – День Республики.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А когда он отмечается?               </a:t>
            </a:r>
          </a:p>
        </p:txBody>
      </p:sp>
      <p:sp>
        <p:nvSpPr>
          <p:cNvPr id="11274" name="Text Box 6">
            <a:extLst>
              <a:ext uri="{FF2B5EF4-FFF2-40B4-BE49-F238E27FC236}">
                <a16:creationId xmlns:a16="http://schemas.microsoft.com/office/drawing/2014/main" id="{0A214E57-308A-480E-935B-1EB344C3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852738"/>
            <a:ext cx="460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И к какому событию приурочен?</a:t>
            </a:r>
          </a:p>
        </p:txBody>
      </p:sp>
      <p:sp>
        <p:nvSpPr>
          <p:cNvPr id="24590" name="AutoShape 14">
            <a:extLst>
              <a:ext uri="{FF2B5EF4-FFF2-40B4-BE49-F238E27FC236}">
                <a16:creationId xmlns:a16="http://schemas.microsoft.com/office/drawing/2014/main" id="{59DDE2F1-067E-4B5C-B62E-B3B5D33B0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644900"/>
            <a:ext cx="3168650" cy="720725"/>
          </a:xfrm>
          <a:prstGeom prst="ribbon">
            <a:avLst>
              <a:gd name="adj1" fmla="val 14537"/>
              <a:gd name="adj2" fmla="val 70139"/>
            </a:avLst>
          </a:prstGeom>
          <a:solidFill>
            <a:srgbClr val="FFFF66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be-BY" sz="2800" b="1">
                <a:solidFill>
                  <a:srgbClr val="FF3300"/>
                </a:solidFill>
              </a:rPr>
              <a:t>15 марта</a:t>
            </a:r>
          </a:p>
        </p:txBody>
      </p:sp>
      <p:sp>
        <p:nvSpPr>
          <p:cNvPr id="24591" name="AutoShape 15">
            <a:extLst>
              <a:ext uri="{FF2B5EF4-FFF2-40B4-BE49-F238E27FC236}">
                <a16:creationId xmlns:a16="http://schemas.microsoft.com/office/drawing/2014/main" id="{103C12E1-7987-4A3A-8E87-9FCF71E3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795838"/>
            <a:ext cx="3168650" cy="720725"/>
          </a:xfrm>
          <a:prstGeom prst="ribbon">
            <a:avLst>
              <a:gd name="adj1" fmla="val 14537"/>
              <a:gd name="adj2" fmla="val 70139"/>
            </a:avLst>
          </a:prstGeom>
          <a:solidFill>
            <a:srgbClr val="FFFF66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be-BY" sz="2800" b="1">
                <a:solidFill>
                  <a:srgbClr val="FF3300"/>
                </a:solidFill>
              </a:rPr>
              <a:t>23 февраля</a:t>
            </a:r>
          </a:p>
        </p:txBody>
      </p:sp>
      <p:sp>
        <p:nvSpPr>
          <p:cNvPr id="24592" name="AutoShape 16">
            <a:extLst>
              <a:ext uri="{FF2B5EF4-FFF2-40B4-BE49-F238E27FC236}">
                <a16:creationId xmlns:a16="http://schemas.microsoft.com/office/drawing/2014/main" id="{8E4AB2B7-20AC-48AD-B286-B61B9E7D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644900"/>
            <a:ext cx="3168650" cy="720725"/>
          </a:xfrm>
          <a:prstGeom prst="ribbon">
            <a:avLst>
              <a:gd name="adj1" fmla="val 14537"/>
              <a:gd name="adj2" fmla="val 70139"/>
            </a:avLst>
          </a:prstGeom>
          <a:solidFill>
            <a:srgbClr val="FFFF66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be-BY" sz="2800" b="1">
                <a:solidFill>
                  <a:srgbClr val="FF3300"/>
                </a:solidFill>
              </a:rPr>
              <a:t>3 июля</a:t>
            </a:r>
          </a:p>
        </p:txBody>
      </p:sp>
      <p:sp>
        <p:nvSpPr>
          <p:cNvPr id="24593" name="AutoShape 17">
            <a:extLst>
              <a:ext uri="{FF2B5EF4-FFF2-40B4-BE49-F238E27FC236}">
                <a16:creationId xmlns:a16="http://schemas.microsoft.com/office/drawing/2014/main" id="{6B364892-61ED-4CE4-B151-1E4775ECE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795838"/>
            <a:ext cx="3168650" cy="720725"/>
          </a:xfrm>
          <a:prstGeom prst="ribbon">
            <a:avLst>
              <a:gd name="adj1" fmla="val 14537"/>
              <a:gd name="adj2" fmla="val 70139"/>
            </a:avLst>
          </a:prstGeom>
          <a:solidFill>
            <a:srgbClr val="FFFF66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be-BY" sz="2800" b="1">
                <a:solidFill>
                  <a:srgbClr val="FF3300"/>
                </a:solidFill>
              </a:rPr>
              <a:t>7 </a:t>
            </a:r>
            <a:r>
              <a:rPr lang="ru-RU" altLang="be-BY" sz="2800" b="1">
                <a:solidFill>
                  <a:srgbClr val="FF3300"/>
                </a:solidFill>
              </a:rPr>
              <a:t>ноября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</p:childTnLst>
        </p:cTn>
      </p:par>
    </p:tnLst>
    <p:bldLst>
      <p:bldP spid="24598" grpId="0"/>
      <p:bldP spid="24594" grpId="0"/>
      <p:bldP spid="24597" grpId="0"/>
      <p:bldP spid="24595" grpId="0"/>
      <p:bldP spid="24590" grpId="0" animBg="1"/>
      <p:bldP spid="24591" grpId="0" animBg="1"/>
      <p:bldP spid="24592" grpId="0" animBg="1"/>
      <p:bldP spid="245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1">
            <a:extLst>
              <a:ext uri="{FF2B5EF4-FFF2-40B4-BE49-F238E27FC236}">
                <a16:creationId xmlns:a16="http://schemas.microsoft.com/office/drawing/2014/main" id="{40846E33-C1BA-4C0F-8CFC-19F4EEF6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581525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Эта пара из Латвии</a:t>
            </a:r>
          </a:p>
        </p:txBody>
      </p:sp>
      <p:sp>
        <p:nvSpPr>
          <p:cNvPr id="12291" name="Text Box 32">
            <a:extLst>
              <a:ext uri="{FF2B5EF4-FFF2-40B4-BE49-F238E27FC236}">
                <a16:creationId xmlns:a16="http://schemas.microsoft.com/office/drawing/2014/main" id="{50559BB5-0749-4D7B-9806-18DD1DAF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581525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Эта пара из России</a:t>
            </a:r>
          </a:p>
        </p:txBody>
      </p:sp>
      <p:sp>
        <p:nvSpPr>
          <p:cNvPr id="12292" name="Text Box 34">
            <a:extLst>
              <a:ext uri="{FF2B5EF4-FFF2-40B4-BE49-F238E27FC236}">
                <a16:creationId xmlns:a16="http://schemas.microsoft.com/office/drawing/2014/main" id="{39899280-B05C-4188-A992-DCF205268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581525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Эта пара из Украины</a:t>
            </a:r>
          </a:p>
        </p:txBody>
      </p:sp>
      <p:sp>
        <p:nvSpPr>
          <p:cNvPr id="12293" name="Text Box 28">
            <a:extLst>
              <a:ext uri="{FF2B5EF4-FFF2-40B4-BE49-F238E27FC236}">
                <a16:creationId xmlns:a16="http://schemas.microsoft.com/office/drawing/2014/main" id="{372E7553-F03C-4C8B-9CCF-4D89C93D2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36838"/>
            <a:ext cx="1728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Эта пара из Грузии</a:t>
            </a:r>
          </a:p>
        </p:txBody>
      </p:sp>
      <p:sp>
        <p:nvSpPr>
          <p:cNvPr id="12294" name="Text Box 30">
            <a:extLst>
              <a:ext uri="{FF2B5EF4-FFF2-40B4-BE49-F238E27FC236}">
                <a16:creationId xmlns:a16="http://schemas.microsoft.com/office/drawing/2014/main" id="{6525398D-1E13-402D-AE7F-B1755E9A5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2655888"/>
            <a:ext cx="16557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Эта пара из Молдовы</a:t>
            </a:r>
          </a:p>
        </p:txBody>
      </p:sp>
      <p:sp>
        <p:nvSpPr>
          <p:cNvPr id="22536" name="AutoShape 8" descr="62249cc0772d">
            <a:extLst>
              <a:ext uri="{FF2B5EF4-FFF2-40B4-BE49-F238E27FC236}">
                <a16:creationId xmlns:a16="http://schemas.microsoft.com/office/drawing/2014/main" id="{422F1258-437A-4005-ABB7-31C521A4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133600"/>
            <a:ext cx="1728788" cy="1944688"/>
          </a:xfrm>
          <a:prstGeom prst="bevel">
            <a:avLst>
              <a:gd name="adj" fmla="val 5875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be-BY" altLang="be-BY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E7881A40-AE33-42D6-B202-AFF6196E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8572500" cy="6429375"/>
          </a:xfrm>
          <a:custGeom>
            <a:avLst/>
            <a:gdLst>
              <a:gd name="T0" fmla="*/ 4286250 w 8572500"/>
              <a:gd name="T1" fmla="*/ 0 h 6429375"/>
              <a:gd name="T2" fmla="*/ 0 w 8572500"/>
              <a:gd name="T3" fmla="*/ 3214688 h 6429375"/>
              <a:gd name="T4" fmla="*/ 4286250 w 8572500"/>
              <a:gd name="T5" fmla="*/ 6429375 h 6429375"/>
              <a:gd name="T6" fmla="*/ 8572500 w 8572500"/>
              <a:gd name="T7" fmla="*/ 3214688 h 64293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52505 w 8572500"/>
              <a:gd name="T13" fmla="*/ 152505 h 6429375"/>
              <a:gd name="T14" fmla="*/ 8419995 w 8572500"/>
              <a:gd name="T15" fmla="*/ 6276870 h 642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00" h="6429375">
                <a:moveTo>
                  <a:pt x="0" y="0"/>
                </a:moveTo>
                <a:lnTo>
                  <a:pt x="8572500" y="0"/>
                </a:lnTo>
                <a:lnTo>
                  <a:pt x="8572500" y="6429375"/>
                </a:lnTo>
                <a:lnTo>
                  <a:pt x="0" y="6429375"/>
                </a:lnTo>
                <a:close/>
                <a:moveTo>
                  <a:pt x="152505" y="152505"/>
                </a:moveTo>
                <a:lnTo>
                  <a:pt x="152505" y="6276870"/>
                </a:lnTo>
                <a:lnTo>
                  <a:pt x="8419995" y="6276870"/>
                </a:lnTo>
                <a:lnTo>
                  <a:pt x="8419995" y="152505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25000">
                <a:srgbClr val="FFFFFF"/>
              </a:gs>
              <a:gs pos="27000">
                <a:srgbClr val="00B050"/>
              </a:gs>
              <a:gs pos="50000">
                <a:srgbClr val="00B050"/>
              </a:gs>
              <a:gs pos="73001">
                <a:srgbClr val="00B050"/>
              </a:gs>
              <a:gs pos="75000">
                <a:srgbClr val="FFFFFF"/>
              </a:gs>
              <a:gs pos="100000">
                <a:srgbClr val="FF0000"/>
              </a:gs>
            </a:gsLst>
            <a:lin ang="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2297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EC73BE2-36EA-4819-8FA3-DFCEECE5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5891213"/>
            <a:ext cx="792162" cy="792162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pic>
        <p:nvPicPr>
          <p:cNvPr id="12298" name="Picture 4" descr="1263719158_2">
            <a:extLst>
              <a:ext uri="{FF2B5EF4-FFF2-40B4-BE49-F238E27FC236}">
                <a16:creationId xmlns:a16="http://schemas.microsoft.com/office/drawing/2014/main" id="{E822D6BA-F2A5-4F81-9549-A8A7275B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r="11156"/>
          <a:stretch>
            <a:fillRect/>
          </a:stretch>
        </p:blipFill>
        <p:spPr bwMode="auto">
          <a:xfrm>
            <a:off x="6443663" y="1824038"/>
            <a:ext cx="2268537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5">
            <a:extLst>
              <a:ext uri="{FF2B5EF4-FFF2-40B4-BE49-F238E27FC236}">
                <a16:creationId xmlns:a16="http://schemas.microsoft.com/office/drawing/2014/main" id="{132903DD-83A9-4AB9-8CFE-19498417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2073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Белорусский народ умеет хорошо трудиться, и умеет хорошо отдыхать. Какие искромётные и задорные наши белорусские народные танцы! А костюмы! Это же - загляденье!                                                   А ты сможешь найти танцевальную пару в национальном белорусском костюме?  </a:t>
            </a:r>
          </a:p>
        </p:txBody>
      </p:sp>
      <p:sp>
        <p:nvSpPr>
          <p:cNvPr id="22542" name="AutoShape 14" descr="39199508_1233789179_20">
            <a:extLst>
              <a:ext uri="{FF2B5EF4-FFF2-40B4-BE49-F238E27FC236}">
                <a16:creationId xmlns:a16="http://schemas.microsoft.com/office/drawing/2014/main" id="{A418D66F-3A34-4F3F-B9FB-AAA3D561A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437063"/>
            <a:ext cx="1728788" cy="1944687"/>
          </a:xfrm>
          <a:prstGeom prst="bevel">
            <a:avLst>
              <a:gd name="adj" fmla="val 5875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sp>
        <p:nvSpPr>
          <p:cNvPr id="22545" name="AutoShape 17" descr="9bf28bdbd35e">
            <a:extLst>
              <a:ext uri="{FF2B5EF4-FFF2-40B4-BE49-F238E27FC236}">
                <a16:creationId xmlns:a16="http://schemas.microsoft.com/office/drawing/2014/main" id="{A582878D-B3D0-4EA6-8F0B-3D5D11512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2133600"/>
            <a:ext cx="1728788" cy="1944688"/>
          </a:xfrm>
          <a:prstGeom prst="bevel">
            <a:avLst>
              <a:gd name="adj" fmla="val 5875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sp>
        <p:nvSpPr>
          <p:cNvPr id="22548" name="AutoShape 20" descr="c97c4d550b2c">
            <a:extLst>
              <a:ext uri="{FF2B5EF4-FFF2-40B4-BE49-F238E27FC236}">
                <a16:creationId xmlns:a16="http://schemas.microsoft.com/office/drawing/2014/main" id="{E4C8EC28-B729-48C3-BBCE-3592CD2EB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437063"/>
            <a:ext cx="1728788" cy="1944687"/>
          </a:xfrm>
          <a:prstGeom prst="bevel">
            <a:avLst>
              <a:gd name="adj" fmla="val 5875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sp>
        <p:nvSpPr>
          <p:cNvPr id="22551" name="AutoShape 23" descr="39199490_1233788964_11">
            <a:extLst>
              <a:ext uri="{FF2B5EF4-FFF2-40B4-BE49-F238E27FC236}">
                <a16:creationId xmlns:a16="http://schemas.microsoft.com/office/drawing/2014/main" id="{D5134C04-A21F-4652-A906-C8DF1C73B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133600"/>
            <a:ext cx="1728787" cy="1944688"/>
          </a:xfrm>
          <a:prstGeom prst="bevel">
            <a:avLst>
              <a:gd name="adj" fmla="val 5875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sp>
        <p:nvSpPr>
          <p:cNvPr id="22554" name="AutoShape 26" descr="39199492_1233789014_13">
            <a:extLst>
              <a:ext uri="{FF2B5EF4-FFF2-40B4-BE49-F238E27FC236}">
                <a16:creationId xmlns:a16="http://schemas.microsoft.com/office/drawing/2014/main" id="{8644A1AD-D197-4A1C-91B4-AF8FA6D5A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437063"/>
            <a:ext cx="1728787" cy="1944687"/>
          </a:xfrm>
          <a:prstGeom prst="bevel">
            <a:avLst>
              <a:gd name="adj" fmla="val 5875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sp>
        <p:nvSpPr>
          <p:cNvPr id="22563" name="Text Box 35">
            <a:extLst>
              <a:ext uri="{FF2B5EF4-FFF2-40B4-BE49-F238E27FC236}">
                <a16:creationId xmlns:a16="http://schemas.microsoft.com/office/drawing/2014/main" id="{2503A9D4-F24A-45BF-9B50-5A64E518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76700"/>
            <a:ext cx="561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b="1">
                <a:solidFill>
                  <a:srgbClr val="CC0000"/>
                </a:solidFill>
              </a:rPr>
              <a:t>Наша белорусская «Лявониха»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5"/>
                  </p:tgtEl>
                </p:cond>
              </p:nextCondLst>
            </p:seq>
          </p:childTnLst>
        </p:cTn>
      </p:par>
    </p:tnLst>
    <p:bldLst>
      <p:bldP spid="22542" grpId="0" animBg="1"/>
      <p:bldP spid="22548" grpId="0" animBg="1"/>
      <p:bldP spid="22551" grpId="0" animBg="1"/>
      <p:bldP spid="22554" grpId="0" animBg="1"/>
      <p:bldP spid="225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16596F80-5AEC-476E-B8D7-0C1C8BCF0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8572500" cy="6429375"/>
          </a:xfrm>
          <a:custGeom>
            <a:avLst/>
            <a:gdLst>
              <a:gd name="T0" fmla="*/ 4286250 w 8572500"/>
              <a:gd name="T1" fmla="*/ 0 h 6429375"/>
              <a:gd name="T2" fmla="*/ 0 w 8572500"/>
              <a:gd name="T3" fmla="*/ 3214688 h 6429375"/>
              <a:gd name="T4" fmla="*/ 4286250 w 8572500"/>
              <a:gd name="T5" fmla="*/ 6429375 h 6429375"/>
              <a:gd name="T6" fmla="*/ 8572500 w 8572500"/>
              <a:gd name="T7" fmla="*/ 3214688 h 64293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52505 w 8572500"/>
              <a:gd name="T13" fmla="*/ 152505 h 6429375"/>
              <a:gd name="T14" fmla="*/ 8419995 w 8572500"/>
              <a:gd name="T15" fmla="*/ 6276870 h 642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00" h="6429375">
                <a:moveTo>
                  <a:pt x="0" y="0"/>
                </a:moveTo>
                <a:lnTo>
                  <a:pt x="8572500" y="0"/>
                </a:lnTo>
                <a:lnTo>
                  <a:pt x="8572500" y="6429375"/>
                </a:lnTo>
                <a:lnTo>
                  <a:pt x="0" y="6429375"/>
                </a:lnTo>
                <a:close/>
                <a:moveTo>
                  <a:pt x="152505" y="152505"/>
                </a:moveTo>
                <a:lnTo>
                  <a:pt x="152505" y="6276870"/>
                </a:lnTo>
                <a:lnTo>
                  <a:pt x="8419995" y="6276870"/>
                </a:lnTo>
                <a:lnTo>
                  <a:pt x="8419995" y="152505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53999">
                <a:srgbClr val="00B050"/>
              </a:gs>
              <a:gs pos="100000">
                <a:srgbClr val="00B050"/>
              </a:gs>
            </a:gsLst>
            <a:lin ang="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315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75C589-D888-4D2B-B3A0-44A8E0674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5891213"/>
            <a:ext cx="792162" cy="792162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pic>
        <p:nvPicPr>
          <p:cNvPr id="13316" name="Picture 4" descr="big_543">
            <a:extLst>
              <a:ext uri="{FF2B5EF4-FFF2-40B4-BE49-F238E27FC236}">
                <a16:creationId xmlns:a16="http://schemas.microsoft.com/office/drawing/2014/main" id="{CF8C7BDE-588F-4AE1-B52D-881291BF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39608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B44B94FF-5299-4FCB-9C69-DACC06DA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76250"/>
            <a:ext cx="59055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Я – Зюзя Поозерский, белорусский бог мороза и холода. Как и ты, я очень люблю праздники. Особенно народные, традиционные. На картинке ты видишь фрагмент народного праздника.                                   А что это за праздник?                                           Выбери правильный ответ.</a:t>
            </a:r>
          </a:p>
        </p:txBody>
      </p:sp>
      <p:pic>
        <p:nvPicPr>
          <p:cNvPr id="13318" name="Picture 6" descr="Детей и взрослых ждёт в гостях Зюзя Поозерский!">
            <a:extLst>
              <a:ext uri="{FF2B5EF4-FFF2-40B4-BE49-F238E27FC236}">
                <a16:creationId xmlns:a16="http://schemas.microsoft.com/office/drawing/2014/main" id="{ECD755D8-3C88-4411-AA14-E26A54BC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04813"/>
            <a:ext cx="20589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7">
            <a:extLst>
              <a:ext uri="{FF2B5EF4-FFF2-40B4-BE49-F238E27FC236}">
                <a16:creationId xmlns:a16="http://schemas.microsoft.com/office/drawing/2014/main" id="{CBCF36F3-004F-4E29-823C-E4E65C9CC1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1138" y="2924175"/>
            <a:ext cx="2089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Купалье</a:t>
            </a:r>
            <a:endParaRPr lang="en-US" sz="3600" b="1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 panose="020B0A04020102020204" pitchFamily="34" charset="0"/>
            </a:endParaRPr>
          </a:p>
        </p:txBody>
      </p:sp>
      <p:sp>
        <p:nvSpPr>
          <p:cNvPr id="23560" name="WordArt 8">
            <a:extLst>
              <a:ext uri="{FF2B5EF4-FFF2-40B4-BE49-F238E27FC236}">
                <a16:creationId xmlns:a16="http://schemas.microsoft.com/office/drawing/2014/main" id="{ED723D66-7E20-4CF1-9A92-A1051FD484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3717925"/>
            <a:ext cx="2808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Масленица</a:t>
            </a:r>
            <a:endParaRPr lang="en-US" sz="3600" b="1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 panose="020B0A04020102020204" pitchFamily="34" charset="0"/>
            </a:endParaRPr>
          </a:p>
        </p:txBody>
      </p:sp>
      <p:sp>
        <p:nvSpPr>
          <p:cNvPr id="23561" name="WordArt 9">
            <a:extLst>
              <a:ext uri="{FF2B5EF4-FFF2-40B4-BE49-F238E27FC236}">
                <a16:creationId xmlns:a16="http://schemas.microsoft.com/office/drawing/2014/main" id="{6450C883-4216-4667-9EE8-975106476E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4510088"/>
            <a:ext cx="18018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Коляда</a:t>
            </a:r>
            <a:endParaRPr lang="en-US" sz="3600" b="1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 panose="020B0A04020102020204" pitchFamily="34" charset="0"/>
            </a:endParaRPr>
          </a:p>
        </p:txBody>
      </p:sp>
      <p:sp>
        <p:nvSpPr>
          <p:cNvPr id="23562" name="WordArt 10">
            <a:extLst>
              <a:ext uri="{FF2B5EF4-FFF2-40B4-BE49-F238E27FC236}">
                <a16:creationId xmlns:a16="http://schemas.microsoft.com/office/drawing/2014/main" id="{0334AB2E-8EF3-446F-AD3B-F83B908FBF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5302250"/>
            <a:ext cx="2232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Дожинки</a:t>
            </a:r>
            <a:endParaRPr lang="en-US" sz="3600" b="1" kern="1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35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50000">
              <a:srgbClr val="FF3300"/>
            </a:gs>
            <a:gs pos="100000">
              <a:srgbClr val="33CC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DC0E7AD1-3246-497F-B548-7FBFC984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620713"/>
            <a:ext cx="7058025" cy="5545137"/>
          </a:xfrm>
          <a:prstGeom prst="rect">
            <a:avLst/>
          </a:prstGeom>
          <a:solidFill>
            <a:srgbClr val="CCFFCC"/>
          </a:solidFill>
          <a:ln w="762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pic>
        <p:nvPicPr>
          <p:cNvPr id="14339" name="Picture 7" descr="1263719158_2">
            <a:extLst>
              <a:ext uri="{FF2B5EF4-FFF2-40B4-BE49-F238E27FC236}">
                <a16:creationId xmlns:a16="http://schemas.microsoft.com/office/drawing/2014/main" id="{77AA408E-6ACE-419E-A65A-4E9BA965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9"/>
          <a:stretch>
            <a:fillRect/>
          </a:stretch>
        </p:blipFill>
        <p:spPr bwMode="auto">
          <a:xfrm>
            <a:off x="827088" y="2276475"/>
            <a:ext cx="2376487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1263719158_2">
            <a:extLst>
              <a:ext uri="{FF2B5EF4-FFF2-40B4-BE49-F238E27FC236}">
                <a16:creationId xmlns:a16="http://schemas.microsoft.com/office/drawing/2014/main" id="{41DC4DE6-A5A0-4275-B312-D92E49A32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2" r="10130"/>
          <a:stretch>
            <a:fillRect/>
          </a:stretch>
        </p:blipFill>
        <p:spPr bwMode="auto">
          <a:xfrm>
            <a:off x="5940425" y="2276475"/>
            <a:ext cx="21605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9">
            <a:extLst>
              <a:ext uri="{FF2B5EF4-FFF2-40B4-BE49-F238E27FC236}">
                <a16:creationId xmlns:a16="http://schemas.microsoft.com/office/drawing/2014/main" id="{C1DC5E31-F405-479C-8055-9A94D99D9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836613"/>
            <a:ext cx="66976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На этом наше путешествие завершается.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Ясь и Янина прощаются с тобой.</a:t>
            </a:r>
          </a:p>
        </p:txBody>
      </p:sp>
      <p:sp>
        <p:nvSpPr>
          <p:cNvPr id="25610" name="WordArt 10">
            <a:extLst>
              <a:ext uri="{FF2B5EF4-FFF2-40B4-BE49-F238E27FC236}">
                <a16:creationId xmlns:a16="http://schemas.microsoft.com/office/drawing/2014/main" id="{12A40CCB-82C0-4426-A7EE-09C0E8C9D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28938" y="1773238"/>
            <a:ext cx="3067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33"/>
                    </a:gs>
                    <a:gs pos="50000">
                      <a:srgbClr val="FF3300"/>
                    </a:gs>
                    <a:gs pos="100000">
                      <a:srgbClr val="339933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До свидания!</a:t>
            </a:r>
            <a:endParaRPr lang="en-US" sz="3600" b="1" kern="10">
              <a:ln w="9525">
                <a:solidFill>
                  <a:srgbClr val="33CC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9933"/>
                  </a:gs>
                  <a:gs pos="50000">
                    <a:srgbClr val="FF3300"/>
                  </a:gs>
                  <a:gs pos="100000">
                    <a:srgbClr val="339933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25611" name="WordArt 11">
            <a:extLst>
              <a:ext uri="{FF2B5EF4-FFF2-40B4-BE49-F238E27FC236}">
                <a16:creationId xmlns:a16="http://schemas.microsoft.com/office/drawing/2014/main" id="{5022EC9A-016F-41D8-9C7F-4997BC16B21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4188" y="3170238"/>
            <a:ext cx="3095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3399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Да пабачэння!</a:t>
            </a:r>
            <a:endParaRPr lang="en-US" sz="3600" b="1" kern="10">
              <a:ln w="9525">
                <a:solidFill>
                  <a:srgbClr val="CC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50000">
                    <a:srgbClr val="339933"/>
                  </a:gs>
                  <a:gs pos="100000">
                    <a:srgbClr val="FF3300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FFBE6E10-5860-4975-8A6E-46F73516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62275"/>
            <a:ext cx="341153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>
            <a:extLst>
              <a:ext uri="{FF2B5EF4-FFF2-40B4-BE49-F238E27FC236}">
                <a16:creationId xmlns:a16="http://schemas.microsoft.com/office/drawing/2014/main" id="{51C65FA3-E90B-4C73-911A-33155B807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8572500" cy="6429375"/>
          </a:xfrm>
          <a:custGeom>
            <a:avLst/>
            <a:gdLst>
              <a:gd name="T0" fmla="*/ 4286250 w 8572500"/>
              <a:gd name="T1" fmla="*/ 0 h 6429375"/>
              <a:gd name="T2" fmla="*/ 0 w 8572500"/>
              <a:gd name="T3" fmla="*/ 3214688 h 6429375"/>
              <a:gd name="T4" fmla="*/ 4286250 w 8572500"/>
              <a:gd name="T5" fmla="*/ 6429375 h 6429375"/>
              <a:gd name="T6" fmla="*/ 8572500 w 8572500"/>
              <a:gd name="T7" fmla="*/ 3214688 h 64293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52505 w 8572500"/>
              <a:gd name="T13" fmla="*/ 152505 h 6429375"/>
              <a:gd name="T14" fmla="*/ 8419995 w 8572500"/>
              <a:gd name="T15" fmla="*/ 6276870 h 642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00" h="6429375">
                <a:moveTo>
                  <a:pt x="0" y="0"/>
                </a:moveTo>
                <a:lnTo>
                  <a:pt x="8572500" y="0"/>
                </a:lnTo>
                <a:lnTo>
                  <a:pt x="8572500" y="6429375"/>
                </a:lnTo>
                <a:lnTo>
                  <a:pt x="0" y="6429375"/>
                </a:lnTo>
                <a:close/>
                <a:moveTo>
                  <a:pt x="152505" y="152505"/>
                </a:moveTo>
                <a:lnTo>
                  <a:pt x="152505" y="6276870"/>
                </a:lnTo>
                <a:lnTo>
                  <a:pt x="8419995" y="6276870"/>
                </a:lnTo>
                <a:lnTo>
                  <a:pt x="8419995" y="152505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25000">
                <a:srgbClr val="FFFFFF"/>
              </a:gs>
              <a:gs pos="27000">
                <a:srgbClr val="00B050"/>
              </a:gs>
              <a:gs pos="50000">
                <a:srgbClr val="00B050"/>
              </a:gs>
              <a:gs pos="73001">
                <a:srgbClr val="00B050"/>
              </a:gs>
              <a:gs pos="75000">
                <a:srgbClr val="FFFFFF"/>
              </a:gs>
              <a:gs pos="100000">
                <a:srgbClr val="FF0000"/>
              </a:gs>
            </a:gsLst>
            <a:lin ang="1890000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9539D967-CEAA-4725-A602-20B84DBA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0"/>
            <a:ext cx="799306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Дорогой друг!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be-BY" sz="2000" b="1"/>
              <a:t>В путешествие по Беларуси тебя приглашают Ясь и Янина.     Вместе с ними ты побываешь в разных уголках нашей прекрасной страны. В дороге ты встретишь много хороших и добрых друзей. Знакомься с ними и выполняй их задания.</a:t>
            </a:r>
          </a:p>
        </p:txBody>
      </p:sp>
      <p:sp>
        <p:nvSpPr>
          <p:cNvPr id="3077" name="WordArt 7">
            <a:extLst>
              <a:ext uri="{FF2B5EF4-FFF2-40B4-BE49-F238E27FC236}">
                <a16:creationId xmlns:a16="http://schemas.microsoft.com/office/drawing/2014/main" id="{CA101E5B-5EA8-4079-AAE4-C63BADB328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2205038"/>
            <a:ext cx="6553200" cy="1152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az-Cyrl-AZ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33CC33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Счастливой дороги!</a:t>
            </a:r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33CC33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3078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083580-7F09-45DA-A765-1768C8CEA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516563"/>
            <a:ext cx="792163" cy="792162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76EE677F-B396-4BD9-82CC-9991A833BBA1}"/>
              </a:ext>
            </a:extLst>
          </p:cNvPr>
          <p:cNvSpPr/>
          <p:nvPr/>
        </p:nvSpPr>
        <p:spPr>
          <a:xfrm>
            <a:off x="285750" y="214313"/>
            <a:ext cx="8572500" cy="6429375"/>
          </a:xfrm>
          <a:prstGeom prst="frame">
            <a:avLst>
              <a:gd name="adj1" fmla="val 2372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bg1"/>
              </a:gs>
              <a:gs pos="54000">
                <a:srgbClr val="00B050"/>
              </a:gs>
            </a:gsLst>
            <a:lin ang="27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9188DAE5-3EC1-49DB-90A8-CE1918C1F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04813"/>
            <a:ext cx="645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2000" b="1"/>
              <a:t>Прежде, чем отправиться в путь, я хочу проверить, а знаешь ли ты как выглядят герб и флаг нашей республики. Найди их щелчком мыши.</a:t>
            </a:r>
          </a:p>
        </p:txBody>
      </p:sp>
      <p:pic>
        <p:nvPicPr>
          <p:cNvPr id="1026" name="Picture 2" descr="Лучик света - энциклопедия гербов и флагов стран мира: Европа">
            <a:extLst>
              <a:ext uri="{FF2B5EF4-FFF2-40B4-BE49-F238E27FC236}">
                <a16:creationId xmlns:a16="http://schemas.microsoft.com/office/drawing/2014/main" id="{B62B392E-4B7B-4DBA-82CD-F1591A21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052513"/>
            <a:ext cx="13636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Лучик света - энциклопедия гербов и флагов стран мира: Европа">
            <a:extLst>
              <a:ext uri="{FF2B5EF4-FFF2-40B4-BE49-F238E27FC236}">
                <a16:creationId xmlns:a16="http://schemas.microsoft.com/office/drawing/2014/main" id="{F2B71B77-45B6-4B40-923D-AA0F9F488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12963"/>
            <a:ext cx="1847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Лучик света - энциклопедия гербов и флагов стран мира: Европа">
            <a:extLst>
              <a:ext uri="{FF2B5EF4-FFF2-40B4-BE49-F238E27FC236}">
                <a16:creationId xmlns:a16="http://schemas.microsoft.com/office/drawing/2014/main" id="{BDF1EED7-D226-4476-AB71-6B6BDB3A9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98838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Лучик света - энциклопедия гербов и флагов стран мира: Европа">
            <a:extLst>
              <a:ext uri="{FF2B5EF4-FFF2-40B4-BE49-F238E27FC236}">
                <a16:creationId xmlns:a16="http://schemas.microsoft.com/office/drawing/2014/main" id="{2378C261-E439-4CBB-8939-3798D215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14813"/>
            <a:ext cx="1809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Лучик света - энциклопедия гербов и флагов стран мира: Европа">
            <a:extLst>
              <a:ext uri="{FF2B5EF4-FFF2-40B4-BE49-F238E27FC236}">
                <a16:creationId xmlns:a16="http://schemas.microsoft.com/office/drawing/2014/main" id="{2959363B-1FB4-468E-B9F5-1FB86B3B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184400"/>
            <a:ext cx="1000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Лучик света - энциклопедия гербов и флагов стран мира: Европа">
            <a:extLst>
              <a:ext uri="{FF2B5EF4-FFF2-40B4-BE49-F238E27FC236}">
                <a16:creationId xmlns:a16="http://schemas.microsoft.com/office/drawing/2014/main" id="{57A40F49-BE6A-4902-9252-7C447459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76475"/>
            <a:ext cx="1838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Лучик света - энциклопедия гербов и флагов стран мира: Европа">
            <a:extLst>
              <a:ext uri="{FF2B5EF4-FFF2-40B4-BE49-F238E27FC236}">
                <a16:creationId xmlns:a16="http://schemas.microsoft.com/office/drawing/2014/main" id="{185952F2-A414-401C-9F2E-84C7270F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184400"/>
            <a:ext cx="1555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Лучик света - энциклопедия гербов и флагов стран мира: Европа">
            <a:extLst>
              <a:ext uri="{FF2B5EF4-FFF2-40B4-BE49-F238E27FC236}">
                <a16:creationId xmlns:a16="http://schemas.microsoft.com/office/drawing/2014/main" id="{5354BCAF-EFD1-439F-9A72-EBCB49C55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398838"/>
            <a:ext cx="18383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://im0-tub.yandex.net/i?id=173411987-06">
            <a:extLst>
              <a:ext uri="{FF2B5EF4-FFF2-40B4-BE49-F238E27FC236}">
                <a16:creationId xmlns:a16="http://schemas.microsoft.com/office/drawing/2014/main" id="{62224E6A-8C9D-4C9F-B1DD-7113CF34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541713"/>
            <a:ext cx="1333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ttp://im6-tub.yandex.net/i?id=36600910-03">
            <a:extLst>
              <a:ext uri="{FF2B5EF4-FFF2-40B4-BE49-F238E27FC236}">
                <a16:creationId xmlns:a16="http://schemas.microsoft.com/office/drawing/2014/main" id="{2C7647CD-0C45-4AD7-A611-2C16760F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573463"/>
            <a:ext cx="12477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http://im2-tub.yandex.net/i?id=55210616-12">
            <a:extLst>
              <a:ext uri="{FF2B5EF4-FFF2-40B4-BE49-F238E27FC236}">
                <a16:creationId xmlns:a16="http://schemas.microsoft.com/office/drawing/2014/main" id="{7EC33E8A-8BA3-4C41-B2DA-48EE2D7AE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27588"/>
            <a:ext cx="1009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 descr="http://im7-tub.yandex.net/i?id=96361591-01">
            <a:extLst>
              <a:ext uri="{FF2B5EF4-FFF2-40B4-BE49-F238E27FC236}">
                <a16:creationId xmlns:a16="http://schemas.microsoft.com/office/drawing/2014/main" id="{F0C58A14-4F3D-493B-B11C-E6749F38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BFCFF"/>
              </a:clrFrom>
              <a:clrTo>
                <a:srgbClr val="FB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13325"/>
            <a:ext cx="10096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http://im4-tub.yandex.net/i?id=87216630-07">
            <a:extLst>
              <a:ext uri="{FF2B5EF4-FFF2-40B4-BE49-F238E27FC236}">
                <a16:creationId xmlns:a16="http://schemas.microsoft.com/office/drawing/2014/main" id="{1A72CF1A-CBF4-4D73-B14E-6E243DF0B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157788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http://im7-tub.yandex.net/i?id=8552051-00">
            <a:extLst>
              <a:ext uri="{FF2B5EF4-FFF2-40B4-BE49-F238E27FC236}">
                <a16:creationId xmlns:a16="http://schemas.microsoft.com/office/drawing/2014/main" id="{B3E491F6-E805-4991-83C9-A53F02F4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157788"/>
            <a:ext cx="1571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 descr="http://im5-tub.yandex.net/i?id=119532020-00">
            <a:extLst>
              <a:ext uri="{FF2B5EF4-FFF2-40B4-BE49-F238E27FC236}">
                <a16:creationId xmlns:a16="http://schemas.microsoft.com/office/drawing/2014/main" id="{22940299-CBDE-4856-B349-3DCA9ADC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505075"/>
            <a:ext cx="1066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>
            <a:extLst>
              <a:ext uri="{FF2B5EF4-FFF2-40B4-BE49-F238E27FC236}">
                <a16:creationId xmlns:a16="http://schemas.microsoft.com/office/drawing/2014/main" id="{81B7B56F-83B9-4AC0-9833-CE266F88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527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AutoShape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B7012CA-3997-4EA8-99E3-FC355A83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5516563"/>
            <a:ext cx="792163" cy="792162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9F9F5FD7-9655-40DF-83AF-F50472EE8E65}"/>
              </a:ext>
            </a:extLst>
          </p:cNvPr>
          <p:cNvSpPr/>
          <p:nvPr/>
        </p:nvSpPr>
        <p:spPr>
          <a:xfrm>
            <a:off x="285750" y="214313"/>
            <a:ext cx="8572500" cy="6429375"/>
          </a:xfrm>
          <a:prstGeom prst="frame">
            <a:avLst>
              <a:gd name="adj1" fmla="val 2372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bg1"/>
              </a:gs>
              <a:gs pos="54000">
                <a:srgbClr val="00B050"/>
              </a:gs>
            </a:gsLst>
            <a:lin ang="54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0AEB517-0A66-463B-9F87-D43213DD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28625"/>
            <a:ext cx="65008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2000" b="1"/>
              <a:t>Нашу Беларусь называют «синеокой» из-за большого количества рек и озёр.  А какие реки протекают по территории нашей страны?  Найди их, удалив щелчком мыши те реки, которые  не протекают в Республике Беларусь.</a:t>
            </a:r>
          </a:p>
        </p:txBody>
      </p:sp>
      <p:grpSp>
        <p:nvGrpSpPr>
          <p:cNvPr id="2" name="Группа 21">
            <a:extLst>
              <a:ext uri="{FF2B5EF4-FFF2-40B4-BE49-F238E27FC236}">
                <a16:creationId xmlns:a16="http://schemas.microsoft.com/office/drawing/2014/main" id="{1E76DAAB-D60C-4157-9066-63F228E4222E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522538"/>
            <a:ext cx="1785938" cy="1643062"/>
            <a:chOff x="1000100" y="2000240"/>
            <a:chExt cx="1785950" cy="1643074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5CD9F67-479E-4B1C-AE3A-B855A487800D}"/>
                </a:ext>
              </a:extLst>
            </p:cNvPr>
            <p:cNvSpPr/>
            <p:nvPr/>
          </p:nvSpPr>
          <p:spPr>
            <a:xfrm>
              <a:off x="1000100" y="2000240"/>
              <a:ext cx="1785950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5156" name="Picture 2" descr="http://im7-tub.yandex.net/i?id=218753056-06">
              <a:extLst>
                <a:ext uri="{FF2B5EF4-FFF2-40B4-BE49-F238E27FC236}">
                  <a16:creationId xmlns:a16="http://schemas.microsoft.com/office/drawing/2014/main" id="{5430379A-D740-4FCD-8887-113DF13FE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2071678"/>
              <a:ext cx="1614490" cy="1210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7" name="TextBox 20">
              <a:extLst>
                <a:ext uri="{FF2B5EF4-FFF2-40B4-BE49-F238E27FC236}">
                  <a16:creationId xmlns:a16="http://schemas.microsoft.com/office/drawing/2014/main" id="{EAAEC113-2CE3-4402-8103-5D1BD125E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393" y="3244559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be-BY" sz="1800" b="1">
                  <a:solidFill>
                    <a:srgbClr val="FF0000"/>
                  </a:solidFill>
                </a:rPr>
                <a:t>Днепр</a:t>
              </a:r>
            </a:p>
          </p:txBody>
        </p:sp>
      </p:grpSp>
      <p:grpSp>
        <p:nvGrpSpPr>
          <p:cNvPr id="3" name="Группа 51">
            <a:extLst>
              <a:ext uri="{FF2B5EF4-FFF2-40B4-BE49-F238E27FC236}">
                <a16:creationId xmlns:a16="http://schemas.microsoft.com/office/drawing/2014/main" id="{AAB0D651-6E8C-4546-AE0B-B21F7280A029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2522538"/>
            <a:ext cx="1785938" cy="1643062"/>
            <a:chOff x="2661355" y="2000240"/>
            <a:chExt cx="1785950" cy="1643074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50F025A9-87CE-4426-BC71-674117CCFC8E}"/>
                </a:ext>
              </a:extLst>
            </p:cNvPr>
            <p:cNvSpPr/>
            <p:nvPr/>
          </p:nvSpPr>
          <p:spPr>
            <a:xfrm>
              <a:off x="2661355" y="2000240"/>
              <a:ext cx="1785950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53" name="TextBox 25">
              <a:extLst>
                <a:ext uri="{FF2B5EF4-FFF2-40B4-BE49-F238E27FC236}">
                  <a16:creationId xmlns:a16="http://schemas.microsoft.com/office/drawing/2014/main" id="{40978C73-08FC-4801-A45B-044B2230E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648" y="3244559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be-BY" sz="1800" b="1">
                  <a:solidFill>
                    <a:srgbClr val="FF0000"/>
                  </a:solidFill>
                </a:rPr>
                <a:t>Дон</a:t>
              </a:r>
            </a:p>
          </p:txBody>
        </p:sp>
        <p:pic>
          <p:nvPicPr>
            <p:cNvPr id="5154" name="Picture 4" descr="http://im0-tub.yandex.net/i?id=128558451-10">
              <a:extLst>
                <a:ext uri="{FF2B5EF4-FFF2-40B4-BE49-F238E27FC236}">
                  <a16:creationId xmlns:a16="http://schemas.microsoft.com/office/drawing/2014/main" id="{C873AE65-2D37-4F62-B5F5-330338B7F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484" y="2057823"/>
              <a:ext cx="1612095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53">
            <a:extLst>
              <a:ext uri="{FF2B5EF4-FFF2-40B4-BE49-F238E27FC236}">
                <a16:creationId xmlns:a16="http://schemas.microsoft.com/office/drawing/2014/main" id="{B8F98637-AEDB-4AA5-8FC2-B126333DE7D1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522538"/>
            <a:ext cx="1785937" cy="1643062"/>
            <a:chOff x="4643438" y="2000240"/>
            <a:chExt cx="1785950" cy="1643074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A3F8361F-4E6D-4AD1-881F-7D0F3A668B21}"/>
                </a:ext>
              </a:extLst>
            </p:cNvPr>
            <p:cNvSpPr/>
            <p:nvPr/>
          </p:nvSpPr>
          <p:spPr>
            <a:xfrm>
              <a:off x="4643438" y="2000240"/>
              <a:ext cx="1785950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50" name="TextBox 29">
              <a:extLst>
                <a:ext uri="{FF2B5EF4-FFF2-40B4-BE49-F238E27FC236}">
                  <a16:creationId xmlns:a16="http://schemas.microsoft.com/office/drawing/2014/main" id="{58E24A72-57BC-4B69-AFB7-E1B52FF55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731" y="3244559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be-BY" sz="1800" b="1">
                  <a:solidFill>
                    <a:srgbClr val="FF0000"/>
                  </a:solidFill>
                </a:rPr>
                <a:t>Темза</a:t>
              </a:r>
            </a:p>
          </p:txBody>
        </p:sp>
        <p:pic>
          <p:nvPicPr>
            <p:cNvPr id="5151" name="Picture 6" descr="http://im7-tub.yandex.net/i?id=151363473-01">
              <a:extLst>
                <a:ext uri="{FF2B5EF4-FFF2-40B4-BE49-F238E27FC236}">
                  <a16:creationId xmlns:a16="http://schemas.microsoft.com/office/drawing/2014/main" id="{8EE70C4F-A705-41DE-ACB1-04CA0D53C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731" y="2057823"/>
              <a:ext cx="1615547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5">
            <a:extLst>
              <a:ext uri="{FF2B5EF4-FFF2-40B4-BE49-F238E27FC236}">
                <a16:creationId xmlns:a16="http://schemas.microsoft.com/office/drawing/2014/main" id="{7D0949BF-4265-4D79-A9B8-FCB25E513C45}"/>
              </a:ext>
            </a:extLst>
          </p:cNvPr>
          <p:cNvGrpSpPr>
            <a:grpSpLocks/>
          </p:cNvGrpSpPr>
          <p:nvPr/>
        </p:nvGrpSpPr>
        <p:grpSpPr bwMode="auto">
          <a:xfrm>
            <a:off x="6613525" y="2522538"/>
            <a:ext cx="1785938" cy="1643062"/>
            <a:chOff x="6613829" y="2000240"/>
            <a:chExt cx="1785950" cy="1643074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5011876E-DF83-4976-806E-B69F048FB95A}"/>
                </a:ext>
              </a:extLst>
            </p:cNvPr>
            <p:cNvSpPr/>
            <p:nvPr/>
          </p:nvSpPr>
          <p:spPr>
            <a:xfrm>
              <a:off x="6613829" y="2000240"/>
              <a:ext cx="1785950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47" name="TextBox 33">
              <a:extLst>
                <a:ext uri="{FF2B5EF4-FFF2-40B4-BE49-F238E27FC236}">
                  <a16:creationId xmlns:a16="http://schemas.microsoft.com/office/drawing/2014/main" id="{C6C3848C-2E96-45CE-95B5-34AFA28B0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9122" y="3244559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be-BY" sz="1800" b="1">
                  <a:solidFill>
                    <a:srgbClr val="FF0000"/>
                  </a:solidFill>
                </a:rPr>
                <a:t>Буг</a:t>
              </a:r>
            </a:p>
          </p:txBody>
        </p:sp>
        <p:pic>
          <p:nvPicPr>
            <p:cNvPr id="5148" name="Picture 8" descr="http://im6-tub.yandex.net/i?id=44146370-13">
              <a:extLst>
                <a:ext uri="{FF2B5EF4-FFF2-40B4-BE49-F238E27FC236}">
                  <a16:creationId xmlns:a16="http://schemas.microsoft.com/office/drawing/2014/main" id="{6C407582-DD3E-47C2-9FEF-07A262278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5266" y="2043967"/>
              <a:ext cx="1630487" cy="122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Группа 57">
            <a:extLst>
              <a:ext uri="{FF2B5EF4-FFF2-40B4-BE49-F238E27FC236}">
                <a16:creationId xmlns:a16="http://schemas.microsoft.com/office/drawing/2014/main" id="{894CC19D-C001-4639-B3A1-DB8D094C8FAF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4522788"/>
            <a:ext cx="1785938" cy="1643062"/>
            <a:chOff x="714348" y="4000504"/>
            <a:chExt cx="1785950" cy="1643074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76B3378C-E843-4981-B5A6-1E4640E2A3B1}"/>
                </a:ext>
              </a:extLst>
            </p:cNvPr>
            <p:cNvSpPr/>
            <p:nvPr/>
          </p:nvSpPr>
          <p:spPr>
            <a:xfrm>
              <a:off x="714348" y="4000504"/>
              <a:ext cx="1785950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44" name="TextBox 37">
              <a:extLst>
                <a:ext uri="{FF2B5EF4-FFF2-40B4-BE49-F238E27FC236}">
                  <a16:creationId xmlns:a16="http://schemas.microsoft.com/office/drawing/2014/main" id="{58E10F63-CBAA-4BFD-983C-1C12B7E65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641" y="5244823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be-BY" sz="1800" b="1">
                  <a:solidFill>
                    <a:srgbClr val="FF0000"/>
                  </a:solidFill>
                </a:rPr>
                <a:t>Висла</a:t>
              </a:r>
            </a:p>
          </p:txBody>
        </p:sp>
        <p:pic>
          <p:nvPicPr>
            <p:cNvPr id="5145" name="Picture 10" descr="http://im8-tub.yandex.net/i?id=82346879-15">
              <a:extLst>
                <a:ext uri="{FF2B5EF4-FFF2-40B4-BE49-F238E27FC236}">
                  <a16:creationId xmlns:a16="http://schemas.microsoft.com/office/drawing/2014/main" id="{04BF2F09-7757-4D8A-A84E-649C22A7B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4055924"/>
              <a:ext cx="1643074" cy="1216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59">
            <a:extLst>
              <a:ext uri="{FF2B5EF4-FFF2-40B4-BE49-F238E27FC236}">
                <a16:creationId xmlns:a16="http://schemas.microsoft.com/office/drawing/2014/main" id="{0A7DCACE-F90A-4525-A6A7-B470F3D5112A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4522788"/>
            <a:ext cx="1785938" cy="1643062"/>
            <a:chOff x="2661355" y="4000504"/>
            <a:chExt cx="1785950" cy="1643074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31F0721-63B8-4FFC-8CCA-08416ECB2CD3}"/>
                </a:ext>
              </a:extLst>
            </p:cNvPr>
            <p:cNvSpPr/>
            <p:nvPr/>
          </p:nvSpPr>
          <p:spPr>
            <a:xfrm>
              <a:off x="2661355" y="4000504"/>
              <a:ext cx="1785950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41" name="TextBox 41">
              <a:extLst>
                <a:ext uri="{FF2B5EF4-FFF2-40B4-BE49-F238E27FC236}">
                  <a16:creationId xmlns:a16="http://schemas.microsoft.com/office/drawing/2014/main" id="{90F4DD94-D44D-4184-A34D-25ABB9426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648" y="5244823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be-BY" sz="1800" b="1">
                  <a:solidFill>
                    <a:srgbClr val="FF0000"/>
                  </a:solidFill>
                </a:rPr>
                <a:t>Березина</a:t>
              </a:r>
            </a:p>
          </p:txBody>
        </p:sp>
        <p:pic>
          <p:nvPicPr>
            <p:cNvPr id="5142" name="Picture 12" descr="http://im6-tub.yandex.net/i?id=121901174-02">
              <a:extLst>
                <a:ext uri="{FF2B5EF4-FFF2-40B4-BE49-F238E27FC236}">
                  <a16:creationId xmlns:a16="http://schemas.microsoft.com/office/drawing/2014/main" id="{2C9617F2-88B3-427F-B3C6-CD11B57DB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66" y="4058087"/>
              <a:ext cx="1629219" cy="121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61">
            <a:extLst>
              <a:ext uri="{FF2B5EF4-FFF2-40B4-BE49-F238E27FC236}">
                <a16:creationId xmlns:a16="http://schemas.microsoft.com/office/drawing/2014/main" id="{2CD9E107-AFBA-4740-93E6-764908165D4F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4522788"/>
            <a:ext cx="1785937" cy="1643062"/>
            <a:chOff x="4643438" y="4000504"/>
            <a:chExt cx="1785950" cy="1643074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7B4F6E89-138C-4AD8-B3C4-2BC4BEA1C260}"/>
                </a:ext>
              </a:extLst>
            </p:cNvPr>
            <p:cNvSpPr/>
            <p:nvPr/>
          </p:nvSpPr>
          <p:spPr>
            <a:xfrm>
              <a:off x="4643438" y="4000504"/>
              <a:ext cx="1785950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38" name="TextBox 45">
              <a:extLst>
                <a:ext uri="{FF2B5EF4-FFF2-40B4-BE49-F238E27FC236}">
                  <a16:creationId xmlns:a16="http://schemas.microsoft.com/office/drawing/2014/main" id="{3BB96777-23A3-4F35-97C0-ADC713445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731" y="5244823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be-BY" sz="1800" b="1">
                  <a:solidFill>
                    <a:srgbClr val="FF0000"/>
                  </a:solidFill>
                </a:rPr>
                <a:t>Нёман</a:t>
              </a:r>
            </a:p>
          </p:txBody>
        </p:sp>
        <p:pic>
          <p:nvPicPr>
            <p:cNvPr id="5139" name="Picture 14" descr="http://im7-tub.yandex.net/i?id=113974428-01">
              <a:extLst>
                <a:ext uri="{FF2B5EF4-FFF2-40B4-BE49-F238E27FC236}">
                  <a16:creationId xmlns:a16="http://schemas.microsoft.com/office/drawing/2014/main" id="{AD0B776C-D921-485E-8D49-F4E688EA1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6" y="4071942"/>
              <a:ext cx="1627120" cy="12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63">
            <a:extLst>
              <a:ext uri="{FF2B5EF4-FFF2-40B4-BE49-F238E27FC236}">
                <a16:creationId xmlns:a16="http://schemas.microsoft.com/office/drawing/2014/main" id="{29DF9C57-3179-4A6D-A2C8-136FA36F030C}"/>
              </a:ext>
            </a:extLst>
          </p:cNvPr>
          <p:cNvGrpSpPr>
            <a:grpSpLocks/>
          </p:cNvGrpSpPr>
          <p:nvPr/>
        </p:nvGrpSpPr>
        <p:grpSpPr bwMode="auto">
          <a:xfrm>
            <a:off x="6613525" y="4522788"/>
            <a:ext cx="1785938" cy="1643062"/>
            <a:chOff x="6613829" y="4000504"/>
            <a:chExt cx="1785950" cy="1643074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8F54DA28-9699-4183-B43B-1706671CC875}"/>
                </a:ext>
              </a:extLst>
            </p:cNvPr>
            <p:cNvSpPr/>
            <p:nvPr/>
          </p:nvSpPr>
          <p:spPr>
            <a:xfrm>
              <a:off x="6613829" y="4000504"/>
              <a:ext cx="1785950" cy="16430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35" name="TextBox 49">
              <a:extLst>
                <a:ext uri="{FF2B5EF4-FFF2-40B4-BE49-F238E27FC236}">
                  <a16:creationId xmlns:a16="http://schemas.microsoft.com/office/drawing/2014/main" id="{47CB5E39-A40A-44DD-80DE-48F5E5142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9122" y="5244823"/>
              <a:ext cx="15716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be-BY" sz="1800" b="1">
                  <a:solidFill>
                    <a:srgbClr val="FF0000"/>
                  </a:solidFill>
                </a:rPr>
                <a:t>Сож</a:t>
              </a:r>
            </a:p>
          </p:txBody>
        </p:sp>
        <p:pic>
          <p:nvPicPr>
            <p:cNvPr id="5136" name="Picture 16" descr="http://im6-tub.yandex.net/i?id=209108592-10">
              <a:extLst>
                <a:ext uri="{FF2B5EF4-FFF2-40B4-BE49-F238E27FC236}">
                  <a16:creationId xmlns:a16="http://schemas.microsoft.com/office/drawing/2014/main" id="{5E477BBF-A795-482C-AB46-B2216A67F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720" y="4058087"/>
              <a:ext cx="1670784" cy="1204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2" name="Picture 36">
            <a:extLst>
              <a:ext uri="{FF2B5EF4-FFF2-40B4-BE49-F238E27FC236}">
                <a16:creationId xmlns:a16="http://schemas.microsoft.com/office/drawing/2014/main" id="{E991C9E4-DC62-4AB4-9F43-1ACB8417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4813"/>
            <a:ext cx="17605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AutoShape 3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856D1FB-3DF6-45C5-BE09-0A86437A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628775"/>
            <a:ext cx="792163" cy="792163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Овал 66">
            <a:extLst>
              <a:ext uri="{FF2B5EF4-FFF2-40B4-BE49-F238E27FC236}">
                <a16:creationId xmlns:a16="http://schemas.microsoft.com/office/drawing/2014/main" id="{F16700AE-52C6-43CE-85B5-988FF1221327}"/>
              </a:ext>
            </a:extLst>
          </p:cNvPr>
          <p:cNvSpPr/>
          <p:nvPr/>
        </p:nvSpPr>
        <p:spPr>
          <a:xfrm>
            <a:off x="6141468" y="4272401"/>
            <a:ext cx="2214578" cy="14287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Это  люди,  занимающиеся бобровым промыслом</a:t>
            </a:r>
            <a:r>
              <a:rPr lang="ru-RU" dirty="0"/>
              <a:t>.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A23F6A0-E7A9-4CAA-8E8D-D65F61F41DE9}"/>
              </a:ext>
            </a:extLst>
          </p:cNvPr>
          <p:cNvSpPr/>
          <p:nvPr/>
        </p:nvSpPr>
        <p:spPr>
          <a:xfrm>
            <a:off x="6058343" y="2500306"/>
            <a:ext cx="2214578" cy="14287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старое название Бобруйска.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29E068A9-5A97-476C-97E5-166D7271B4D1}"/>
              </a:ext>
            </a:extLst>
          </p:cNvPr>
          <p:cNvSpPr/>
          <p:nvPr/>
        </p:nvSpPr>
        <p:spPr>
          <a:xfrm>
            <a:off x="871079" y="4286256"/>
            <a:ext cx="2214578" cy="14287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фамилия человека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3C55B91D-C9D3-40A9-971D-A98880E9E3DB}"/>
              </a:ext>
            </a:extLst>
          </p:cNvPr>
          <p:cNvSpPr/>
          <p:nvPr/>
        </p:nvSpPr>
        <p:spPr>
          <a:xfrm>
            <a:off x="3500430" y="2500306"/>
            <a:ext cx="2214578" cy="14287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старое название Бобруйска.</a:t>
            </a: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EF366175-DA8D-47F1-A301-28AAF2EB399E}"/>
              </a:ext>
            </a:extLst>
          </p:cNvPr>
          <p:cNvSpPr/>
          <p:nvPr/>
        </p:nvSpPr>
        <p:spPr>
          <a:xfrm>
            <a:off x="285750" y="214313"/>
            <a:ext cx="8572500" cy="6429375"/>
          </a:xfrm>
          <a:prstGeom prst="frame">
            <a:avLst>
              <a:gd name="adj1" fmla="val 2372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bg1"/>
              </a:gs>
              <a:gs pos="54000">
                <a:srgbClr val="00B050"/>
              </a:gs>
            </a:gsLst>
            <a:lin ang="81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51" name="TextBox 4">
            <a:extLst>
              <a:ext uri="{FF2B5EF4-FFF2-40B4-BE49-F238E27FC236}">
                <a16:creationId xmlns:a16="http://schemas.microsoft.com/office/drawing/2014/main" id="{3698CCD1-9D43-429D-9186-B6F879D84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317500"/>
            <a:ext cx="62865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2000" b="1"/>
              <a:t>Я – бобрёнок-строитель, ценный пушной зверёк.                                           Когда-то Беларусь славилась своим бобровым промыслом. Названия каких белорусских населённых пунктов связаны с моим именем?</a:t>
            </a:r>
          </a:p>
        </p:txBody>
      </p:sp>
      <p:grpSp>
        <p:nvGrpSpPr>
          <p:cNvPr id="2" name="Группа 57">
            <a:extLst>
              <a:ext uri="{FF2B5EF4-FFF2-40B4-BE49-F238E27FC236}">
                <a16:creationId xmlns:a16="http://schemas.microsoft.com/office/drawing/2014/main" id="{5CC7F86C-187A-4F86-B5A9-05806A58006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500313"/>
            <a:ext cx="2244725" cy="1428750"/>
            <a:chOff x="827351" y="2500306"/>
            <a:chExt cx="2244451" cy="142876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C42CD09-6E4B-4D52-8304-9DE32FB950E8}"/>
                </a:ext>
              </a:extLst>
            </p:cNvPr>
            <p:cNvSpPr/>
            <p:nvPr/>
          </p:nvSpPr>
          <p:spPr>
            <a:xfrm>
              <a:off x="857224" y="2500306"/>
              <a:ext cx="2214578" cy="1428760"/>
            </a:xfrm>
            <a:prstGeom prst="ellipse">
              <a:avLst/>
            </a:prstGeom>
            <a:gradFill flip="none" rotWithShape="1">
              <a:gsLst>
                <a:gs pos="8000">
                  <a:srgbClr val="FF0000"/>
                </a:gs>
                <a:gs pos="47000">
                  <a:schemeClr val="bg1"/>
                </a:gs>
                <a:gs pos="8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CF19ED93-4CC2-4196-9F84-FB086A1208EF}"/>
                </a:ext>
              </a:extLst>
            </p:cNvPr>
            <p:cNvSpPr/>
            <p:nvPr/>
          </p:nvSpPr>
          <p:spPr>
            <a:xfrm>
              <a:off x="827351" y="2843641"/>
              <a:ext cx="221044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latin typeface="+mn-lt"/>
                </a:rPr>
                <a:t>Бобруйск</a:t>
              </a:r>
            </a:p>
          </p:txBody>
        </p:sp>
      </p:grpSp>
      <p:grpSp>
        <p:nvGrpSpPr>
          <p:cNvPr id="3" name="Группа 58">
            <a:extLst>
              <a:ext uri="{FF2B5EF4-FFF2-40B4-BE49-F238E27FC236}">
                <a16:creationId xmlns:a16="http://schemas.microsoft.com/office/drawing/2014/main" id="{F7FF2A89-5588-48ED-8B8A-2C43E6F28A7D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2486025"/>
            <a:ext cx="2214562" cy="1428750"/>
            <a:chOff x="3500430" y="2500306"/>
            <a:chExt cx="2214578" cy="1428760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963BF56-55F8-46B3-B246-3892C9835095}"/>
                </a:ext>
              </a:extLst>
            </p:cNvPr>
            <p:cNvSpPr/>
            <p:nvPr/>
          </p:nvSpPr>
          <p:spPr>
            <a:xfrm>
              <a:off x="3500430" y="2500306"/>
              <a:ext cx="2214578" cy="1428760"/>
            </a:xfrm>
            <a:prstGeom prst="ellipse">
              <a:avLst/>
            </a:prstGeom>
            <a:gradFill flip="none" rotWithShape="1">
              <a:gsLst>
                <a:gs pos="8000">
                  <a:srgbClr val="FF0000"/>
                </a:gs>
                <a:gs pos="47000">
                  <a:schemeClr val="bg1"/>
                </a:gs>
                <a:gs pos="8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DC94EC1F-5E0B-40C3-892B-AAD1BD48E544}"/>
                </a:ext>
              </a:extLst>
            </p:cNvPr>
            <p:cNvSpPr/>
            <p:nvPr/>
          </p:nvSpPr>
          <p:spPr>
            <a:xfrm>
              <a:off x="3504563" y="2854107"/>
              <a:ext cx="221044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latin typeface="+mn-lt"/>
                </a:rPr>
                <a:t>Бобровск</a:t>
              </a:r>
            </a:p>
          </p:txBody>
        </p:sp>
      </p:grpSp>
      <p:grpSp>
        <p:nvGrpSpPr>
          <p:cNvPr id="5" name="Группа 59">
            <a:extLst>
              <a:ext uri="{FF2B5EF4-FFF2-40B4-BE49-F238E27FC236}">
                <a16:creationId xmlns:a16="http://schemas.microsoft.com/office/drawing/2014/main" id="{F031E037-A98C-48FA-A5EB-4C591DDF8AB8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2500313"/>
            <a:ext cx="2214562" cy="1428750"/>
            <a:chOff x="6072198" y="2500306"/>
            <a:chExt cx="2214578" cy="142876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11A3A29E-4005-47CA-856B-7364A281AA4E}"/>
                </a:ext>
              </a:extLst>
            </p:cNvPr>
            <p:cNvSpPr/>
            <p:nvPr/>
          </p:nvSpPr>
          <p:spPr>
            <a:xfrm>
              <a:off x="6072198" y="2500306"/>
              <a:ext cx="2214578" cy="1428760"/>
            </a:xfrm>
            <a:prstGeom prst="ellipse">
              <a:avLst/>
            </a:prstGeom>
            <a:gradFill flip="none" rotWithShape="1">
              <a:gsLst>
                <a:gs pos="8000">
                  <a:srgbClr val="FF0000"/>
                </a:gs>
                <a:gs pos="47000">
                  <a:schemeClr val="bg1"/>
                </a:gs>
                <a:gs pos="8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DF82532A-2620-4F9A-AEA7-E496670675BC}"/>
                </a:ext>
              </a:extLst>
            </p:cNvPr>
            <p:cNvSpPr/>
            <p:nvPr/>
          </p:nvSpPr>
          <p:spPr>
            <a:xfrm>
              <a:off x="6076331" y="2854107"/>
              <a:ext cx="221044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latin typeface="+mn-lt"/>
                </a:rPr>
                <a:t>Бобрусек</a:t>
              </a:r>
            </a:p>
          </p:txBody>
        </p:sp>
      </p:grpSp>
      <p:grpSp>
        <p:nvGrpSpPr>
          <p:cNvPr id="6" name="Группа 61">
            <a:extLst>
              <a:ext uri="{FF2B5EF4-FFF2-40B4-BE49-F238E27FC236}">
                <a16:creationId xmlns:a16="http://schemas.microsoft.com/office/drawing/2014/main" id="{66F4BA82-0CC5-42D4-887A-1A29B598B410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4286250"/>
            <a:ext cx="2214562" cy="1428750"/>
            <a:chOff x="3500430" y="4286256"/>
            <a:chExt cx="2214578" cy="1428760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97F7379-B1BB-463C-9701-0A97F973ADD3}"/>
                </a:ext>
              </a:extLst>
            </p:cNvPr>
            <p:cNvSpPr/>
            <p:nvPr/>
          </p:nvSpPr>
          <p:spPr>
            <a:xfrm>
              <a:off x="3500430" y="4286256"/>
              <a:ext cx="2214578" cy="1428760"/>
            </a:xfrm>
            <a:prstGeom prst="ellipse">
              <a:avLst/>
            </a:prstGeom>
            <a:gradFill flip="none" rotWithShape="1">
              <a:gsLst>
                <a:gs pos="8000">
                  <a:srgbClr val="FF0000"/>
                </a:gs>
                <a:gs pos="47000">
                  <a:schemeClr val="bg1"/>
                </a:gs>
                <a:gs pos="8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1221A6FA-9235-4DCC-959A-C918E5B6B84D}"/>
                </a:ext>
              </a:extLst>
            </p:cNvPr>
            <p:cNvSpPr/>
            <p:nvPr/>
          </p:nvSpPr>
          <p:spPr>
            <a:xfrm>
              <a:off x="3504563" y="4643446"/>
              <a:ext cx="221044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latin typeface="+mn-lt"/>
                </a:rPr>
                <a:t>Бобр</a:t>
              </a:r>
            </a:p>
          </p:txBody>
        </p:sp>
      </p:grpSp>
      <p:grpSp>
        <p:nvGrpSpPr>
          <p:cNvPr id="7" name="Группа 60">
            <a:extLst>
              <a:ext uri="{FF2B5EF4-FFF2-40B4-BE49-F238E27FC236}">
                <a16:creationId xmlns:a16="http://schemas.microsoft.com/office/drawing/2014/main" id="{9C6BD8C2-578D-4380-A9B8-B8BC2D22CAD6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4286250"/>
            <a:ext cx="2214563" cy="1428750"/>
            <a:chOff x="857224" y="4286256"/>
            <a:chExt cx="2214578" cy="1428760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B5E8567A-D26E-4F62-A401-A50EF402F0FF}"/>
                </a:ext>
              </a:extLst>
            </p:cNvPr>
            <p:cNvSpPr/>
            <p:nvPr/>
          </p:nvSpPr>
          <p:spPr>
            <a:xfrm>
              <a:off x="857224" y="4286256"/>
              <a:ext cx="2214578" cy="1428760"/>
            </a:xfrm>
            <a:prstGeom prst="ellipse">
              <a:avLst/>
            </a:prstGeom>
            <a:gradFill flip="none" rotWithShape="1">
              <a:gsLst>
                <a:gs pos="8000">
                  <a:srgbClr val="FF0000"/>
                </a:gs>
                <a:gs pos="47000">
                  <a:schemeClr val="bg1"/>
                </a:gs>
                <a:gs pos="8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310CBE94-51D8-4F23-9E90-2B11DA4D9130}"/>
                </a:ext>
              </a:extLst>
            </p:cNvPr>
            <p:cNvSpPr/>
            <p:nvPr/>
          </p:nvSpPr>
          <p:spPr>
            <a:xfrm>
              <a:off x="857224" y="4643446"/>
              <a:ext cx="2210445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latin typeface="+mn-lt"/>
                </a:rPr>
                <a:t>Бобров</a:t>
              </a:r>
            </a:p>
          </p:txBody>
        </p:sp>
      </p:grpSp>
      <p:grpSp>
        <p:nvGrpSpPr>
          <p:cNvPr id="8" name="Группа 62">
            <a:extLst>
              <a:ext uri="{FF2B5EF4-FFF2-40B4-BE49-F238E27FC236}">
                <a16:creationId xmlns:a16="http://schemas.microsoft.com/office/drawing/2014/main" id="{77ECB98D-2158-4A83-A320-27A9C61C4E2A}"/>
              </a:ext>
            </a:extLst>
          </p:cNvPr>
          <p:cNvGrpSpPr>
            <a:grpSpLocks/>
          </p:cNvGrpSpPr>
          <p:nvPr/>
        </p:nvGrpSpPr>
        <p:grpSpPr bwMode="auto">
          <a:xfrm>
            <a:off x="6143625" y="4286250"/>
            <a:ext cx="2214563" cy="1428750"/>
            <a:chOff x="6143636" y="4286256"/>
            <a:chExt cx="2214578" cy="1428760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D1EB8F28-921C-4A2E-A065-919996ACCD02}"/>
                </a:ext>
              </a:extLst>
            </p:cNvPr>
            <p:cNvSpPr/>
            <p:nvPr/>
          </p:nvSpPr>
          <p:spPr>
            <a:xfrm>
              <a:off x="6143636" y="4286256"/>
              <a:ext cx="2214578" cy="1428760"/>
            </a:xfrm>
            <a:prstGeom prst="ellipse">
              <a:avLst/>
            </a:prstGeom>
            <a:gradFill flip="none" rotWithShape="1">
              <a:gsLst>
                <a:gs pos="8000">
                  <a:srgbClr val="FF0000"/>
                </a:gs>
                <a:gs pos="47000">
                  <a:schemeClr val="bg1"/>
                </a:gs>
                <a:gs pos="8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460EF48-7382-494E-B9E3-3DFEC2DC20FD}"/>
                </a:ext>
              </a:extLst>
            </p:cNvPr>
            <p:cNvSpPr/>
            <p:nvPr/>
          </p:nvSpPr>
          <p:spPr>
            <a:xfrm>
              <a:off x="6147769" y="4643446"/>
              <a:ext cx="221044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latin typeface="+mn-lt"/>
                </a:rPr>
                <a:t>Бобровники</a:t>
              </a:r>
            </a:p>
          </p:txBody>
        </p:sp>
      </p:grpSp>
      <p:sp>
        <p:nvSpPr>
          <p:cNvPr id="71" name="Выноска 1 70">
            <a:extLst>
              <a:ext uri="{FF2B5EF4-FFF2-40B4-BE49-F238E27FC236}">
                <a16:creationId xmlns:a16="http://schemas.microsoft.com/office/drawing/2014/main" id="{4E5748D1-396A-4064-BD17-D37523236A32}"/>
              </a:ext>
            </a:extLst>
          </p:cNvPr>
          <p:cNvSpPr/>
          <p:nvPr/>
        </p:nvSpPr>
        <p:spPr>
          <a:xfrm>
            <a:off x="3571875" y="1714500"/>
            <a:ext cx="4429125" cy="571500"/>
          </a:xfrm>
          <a:prstGeom prst="borderCallout1">
            <a:avLst>
              <a:gd name="adj1" fmla="val 45416"/>
              <a:gd name="adj2" fmla="val 17"/>
              <a:gd name="adj3" fmla="val 187652"/>
              <a:gd name="adj4" fmla="val -2723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Районный город Могилёвской области</a:t>
            </a:r>
          </a:p>
        </p:txBody>
      </p:sp>
      <p:sp>
        <p:nvSpPr>
          <p:cNvPr id="72" name="Выноска 2 71">
            <a:extLst>
              <a:ext uri="{FF2B5EF4-FFF2-40B4-BE49-F238E27FC236}">
                <a16:creationId xmlns:a16="http://schemas.microsoft.com/office/drawing/2014/main" id="{644F1EC5-8213-4537-8E90-90750150DFCE}"/>
              </a:ext>
            </a:extLst>
          </p:cNvPr>
          <p:cNvSpPr/>
          <p:nvPr/>
        </p:nvSpPr>
        <p:spPr>
          <a:xfrm>
            <a:off x="3000375" y="5857875"/>
            <a:ext cx="5500688" cy="500063"/>
          </a:xfrm>
          <a:prstGeom prst="borderCallout2">
            <a:avLst>
              <a:gd name="adj1" fmla="val 51996"/>
              <a:gd name="adj2" fmla="val -403"/>
              <a:gd name="adj3" fmla="val 46455"/>
              <a:gd name="adj4" fmla="val -22503"/>
              <a:gd name="adj5" fmla="val -111914"/>
              <a:gd name="adj6" fmla="val 1510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Городской посёлок Крупского района</a:t>
            </a:r>
          </a:p>
        </p:txBody>
      </p:sp>
      <p:pic>
        <p:nvPicPr>
          <p:cNvPr id="6160" name="Picture 29" descr="1239048976_bobrenok">
            <a:extLst>
              <a:ext uri="{FF2B5EF4-FFF2-40B4-BE49-F238E27FC236}">
                <a16:creationId xmlns:a16="http://schemas.microsoft.com/office/drawing/2014/main" id="{178CC44F-5807-45F2-93C2-C583E13E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687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AutoShape 3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7E9C023-8334-4242-AAC7-0C6E6EE6A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661025"/>
            <a:ext cx="792162" cy="792163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1">
            <a:extLst>
              <a:ext uri="{FF2B5EF4-FFF2-40B4-BE49-F238E27FC236}">
                <a16:creationId xmlns:a16="http://schemas.microsoft.com/office/drawing/2014/main" id="{32C9C083-A620-4943-AAA0-E884CD73A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928813"/>
            <a:ext cx="8072437" cy="45005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66FF33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be-BY" altLang="be-BY" sz="1800"/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99ACC65A-BE7A-4EDA-9D77-E026CDF8E96B}"/>
              </a:ext>
            </a:extLst>
          </p:cNvPr>
          <p:cNvSpPr/>
          <p:nvPr/>
        </p:nvSpPr>
        <p:spPr>
          <a:xfrm>
            <a:off x="285750" y="214313"/>
            <a:ext cx="8572500" cy="6429375"/>
          </a:xfrm>
          <a:prstGeom prst="frame">
            <a:avLst>
              <a:gd name="adj1" fmla="val 2372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bg1"/>
              </a:gs>
              <a:gs pos="54000">
                <a:srgbClr val="00B050"/>
              </a:gs>
            </a:gsLst>
            <a:lin ang="108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2" name="TextBox 4">
            <a:extLst>
              <a:ext uri="{FF2B5EF4-FFF2-40B4-BE49-F238E27FC236}">
                <a16:creationId xmlns:a16="http://schemas.microsoft.com/office/drawing/2014/main" id="{4930A4E5-ABD6-4AB9-9D6F-B5056C9D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300038"/>
            <a:ext cx="62150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2000" b="1"/>
              <a:t>Я – зубр, хозяин Беловежской пущи. Пуща – самый большой заповедник страны. Здесь звери, птицы, растения находятся под охраной государства. А какие животные живут в пуще? Найди их, щелчком мыши удалив лишних.  Назови оставшихся.</a:t>
            </a:r>
          </a:p>
        </p:txBody>
      </p:sp>
      <p:pic>
        <p:nvPicPr>
          <p:cNvPr id="17412" name="Picture 4" descr="http://im7-tub.yandex.net/i?id=107742298-07">
            <a:extLst>
              <a:ext uri="{FF2B5EF4-FFF2-40B4-BE49-F238E27FC236}">
                <a16:creationId xmlns:a16="http://schemas.microsoft.com/office/drawing/2014/main" id="{6CD4CC45-974A-49D2-87E7-8E4C76BF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86188"/>
            <a:ext cx="1643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im5-tub.yandex.net/i?id=36643331-11">
            <a:extLst>
              <a:ext uri="{FF2B5EF4-FFF2-40B4-BE49-F238E27FC236}">
                <a16:creationId xmlns:a16="http://schemas.microsoft.com/office/drawing/2014/main" id="{970FBD45-C968-4755-98A2-C375D4511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71688"/>
            <a:ext cx="13509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http://im2-tub.yandex.net/i?id=42395012-05">
            <a:extLst>
              <a:ext uri="{FF2B5EF4-FFF2-40B4-BE49-F238E27FC236}">
                <a16:creationId xmlns:a16="http://schemas.microsoft.com/office/drawing/2014/main" id="{8881C153-53AF-4651-807D-D2F13CF6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7147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http://im5-tub.yandex.net/i?id=58022186-06">
            <a:extLst>
              <a:ext uri="{FF2B5EF4-FFF2-40B4-BE49-F238E27FC236}">
                <a16:creationId xmlns:a16="http://schemas.microsoft.com/office/drawing/2014/main" id="{BEA6A09A-8F18-4ACC-BB7E-C08287BA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071688"/>
            <a:ext cx="17145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http://im5-tub.yandex.net/i?id=89030509-08">
            <a:extLst>
              <a:ext uri="{FF2B5EF4-FFF2-40B4-BE49-F238E27FC236}">
                <a16:creationId xmlns:a16="http://schemas.microsoft.com/office/drawing/2014/main" id="{A926A0E5-1C90-4FEA-BA0F-AB8525DA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143500"/>
            <a:ext cx="2081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http://im6-tub.yandex.net/i?id=137736983-04">
            <a:extLst>
              <a:ext uri="{FF2B5EF4-FFF2-40B4-BE49-F238E27FC236}">
                <a16:creationId xmlns:a16="http://schemas.microsoft.com/office/drawing/2014/main" id="{D148F8F0-9203-455B-B26B-152D1CFF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71688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http://im3-tub.yandex.net/i?id=101903207-07">
            <a:extLst>
              <a:ext uri="{FF2B5EF4-FFF2-40B4-BE49-F238E27FC236}">
                <a16:creationId xmlns:a16="http://schemas.microsoft.com/office/drawing/2014/main" id="{B9A6BA6E-2286-4E66-A45E-7C64CBAB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5143500"/>
            <a:ext cx="2139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http://im0-tub.yandex.net/i?id=158099976-04">
            <a:extLst>
              <a:ext uri="{FF2B5EF4-FFF2-40B4-BE49-F238E27FC236}">
                <a16:creationId xmlns:a16="http://schemas.microsoft.com/office/drawing/2014/main" id="{9F4919E0-AE3C-4E4A-A2C2-FCEE6FAB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 b="14285"/>
          <a:stretch>
            <a:fillRect/>
          </a:stretch>
        </p:blipFill>
        <p:spPr bwMode="auto">
          <a:xfrm>
            <a:off x="6715125" y="3929063"/>
            <a:ext cx="15001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 descr="http://im2-tub.yandex.net/i?id=75311411-10">
            <a:extLst>
              <a:ext uri="{FF2B5EF4-FFF2-40B4-BE49-F238E27FC236}">
                <a16:creationId xmlns:a16="http://schemas.microsoft.com/office/drawing/2014/main" id="{DE5B32FD-F0DD-4B6C-A888-C44B8694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1539"/>
          <a:stretch>
            <a:fillRect/>
          </a:stretch>
        </p:blipFill>
        <p:spPr bwMode="auto">
          <a:xfrm>
            <a:off x="4500563" y="2214563"/>
            <a:ext cx="17589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http://im4-tub.yandex.net/i?id=94004478-06">
            <a:extLst>
              <a:ext uri="{FF2B5EF4-FFF2-40B4-BE49-F238E27FC236}">
                <a16:creationId xmlns:a16="http://schemas.microsoft.com/office/drawing/2014/main" id="{66DAE5FC-356D-46A3-BD7F-6A5C80C7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86188"/>
            <a:ext cx="155733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http://im4-tub.yandex.net/i?id=169285033-07">
            <a:extLst>
              <a:ext uri="{FF2B5EF4-FFF2-40B4-BE49-F238E27FC236}">
                <a16:creationId xmlns:a16="http://schemas.microsoft.com/office/drawing/2014/main" id="{B29F8F32-368F-4F6F-A7E5-BC647D69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214938"/>
            <a:ext cx="1939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4B6AB3-46DD-4C94-86E7-111CE1BE6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8612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</a:rPr>
              <a:t>Лось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E61CA-909D-4A82-BFF3-A498D0D8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328612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</a:rPr>
              <a:t>Кабан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C51AFE-3E86-4AA8-8023-7D03D19EE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4643438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</a:rPr>
              <a:t>Белка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E73D1C-5A23-4305-BF43-4C14FCBB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92918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</a:rPr>
              <a:t>Волк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52B22-E027-4FA7-9F2F-98AF0C9B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4429125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</a:rPr>
              <a:t>Рысь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DD09DD-06CA-479A-AFF2-9496FF15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6000750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>
                <a:solidFill>
                  <a:srgbClr val="C00000"/>
                </a:solidFill>
              </a:rPr>
              <a:t>Лисица</a:t>
            </a:r>
          </a:p>
        </p:txBody>
      </p:sp>
      <p:pic>
        <p:nvPicPr>
          <p:cNvPr id="7190" name="Picture 22" descr="15">
            <a:extLst>
              <a:ext uri="{FF2B5EF4-FFF2-40B4-BE49-F238E27FC236}">
                <a16:creationId xmlns:a16="http://schemas.microsoft.com/office/drawing/2014/main" id="{233A9C15-D50D-4B94-856E-14DA5BCF9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68313"/>
            <a:ext cx="1800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AutoShape 2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AED7445-A4BD-4520-8E6B-BB12CA59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1614488"/>
            <a:ext cx="792163" cy="792162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0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1953AF46-361E-45D6-8E31-1627AEC982A3}"/>
              </a:ext>
            </a:extLst>
          </p:cNvPr>
          <p:cNvSpPr/>
          <p:nvPr/>
        </p:nvSpPr>
        <p:spPr>
          <a:xfrm>
            <a:off x="285750" y="214313"/>
            <a:ext cx="8572500" cy="6429375"/>
          </a:xfrm>
          <a:prstGeom prst="frame">
            <a:avLst>
              <a:gd name="adj1" fmla="val 2372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bg1"/>
              </a:gs>
              <a:gs pos="54000">
                <a:srgbClr val="00B050"/>
              </a:gs>
            </a:gsLst>
            <a:lin ang="135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9103F0BD-07BC-41F7-8B9E-7E9B649C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428625"/>
            <a:ext cx="6429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800" b="1"/>
              <a:t>Я </a:t>
            </a:r>
            <a:r>
              <a:rPr lang="ru-RU" altLang="be-BY" sz="2000" b="1"/>
              <a:t>– мудрая Сова. Ты, конечно знаешь, что в лесах, на лугах  страны большое многообразие растений. Собери гербарий ( щелчком мыши ). Помни, что в гербарий нельзя срывать растения,  занесённые в Красную Книгу.</a:t>
            </a:r>
          </a:p>
        </p:txBody>
      </p:sp>
      <p:grpSp>
        <p:nvGrpSpPr>
          <p:cNvPr id="2" name="Группа 9">
            <a:extLst>
              <a:ext uri="{FF2B5EF4-FFF2-40B4-BE49-F238E27FC236}">
                <a16:creationId xmlns:a16="http://schemas.microsoft.com/office/drawing/2014/main" id="{9901460B-833D-49A4-86CC-CC2A4D5BC372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4354513"/>
            <a:ext cx="1855787" cy="1928812"/>
            <a:chOff x="716044" y="2714620"/>
            <a:chExt cx="1855692" cy="1928826"/>
          </a:xfrm>
        </p:grpSpPr>
        <p:sp>
          <p:nvSpPr>
            <p:cNvPr id="7" name="16-конечная звезда 6">
              <a:extLst>
                <a:ext uri="{FF2B5EF4-FFF2-40B4-BE49-F238E27FC236}">
                  <a16:creationId xmlns:a16="http://schemas.microsoft.com/office/drawing/2014/main" id="{AFF9CA87-0146-4F0B-B91A-0035F49089F4}"/>
                </a:ext>
              </a:extLst>
            </p:cNvPr>
            <p:cNvSpPr/>
            <p:nvPr/>
          </p:nvSpPr>
          <p:spPr>
            <a:xfrm>
              <a:off x="785890" y="2714620"/>
              <a:ext cx="1571545" cy="1571636"/>
            </a:xfrm>
            <a:prstGeom prst="star16">
              <a:avLst>
                <a:gd name="adj" fmla="val 41143"/>
              </a:avLst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CEF6CD2-07A0-47AD-9484-017596D4FC5C}"/>
                </a:ext>
              </a:extLst>
            </p:cNvPr>
            <p:cNvSpPr/>
            <p:nvPr/>
          </p:nvSpPr>
          <p:spPr>
            <a:xfrm>
              <a:off x="716044" y="4143380"/>
              <a:ext cx="1855692" cy="500066"/>
            </a:xfrm>
            <a:prstGeom prst="rect">
              <a:avLst/>
            </a:prstGeom>
            <a:noFill/>
          </p:spPr>
          <p:txBody>
            <a:bodyPr wrap="none">
              <a:prstTxWarp prst="textChevronInverted">
                <a:avLst>
                  <a:gd name="adj" fmla="val 73226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Венерин башмачок</a:t>
              </a:r>
            </a:p>
          </p:txBody>
        </p:sp>
      </p:grpSp>
      <p:grpSp>
        <p:nvGrpSpPr>
          <p:cNvPr id="3" name="Группа 27">
            <a:extLst>
              <a:ext uri="{FF2B5EF4-FFF2-40B4-BE49-F238E27FC236}">
                <a16:creationId xmlns:a16="http://schemas.microsoft.com/office/drawing/2014/main" id="{D5A9F09E-B9B5-4D2A-A865-4709A8BB0F8C}"/>
              </a:ext>
            </a:extLst>
          </p:cNvPr>
          <p:cNvGrpSpPr>
            <a:grpSpLocks/>
          </p:cNvGrpSpPr>
          <p:nvPr/>
        </p:nvGrpSpPr>
        <p:grpSpPr bwMode="auto">
          <a:xfrm>
            <a:off x="642938" y="1862138"/>
            <a:ext cx="1714500" cy="2071687"/>
            <a:chOff x="2857488" y="2143116"/>
            <a:chExt cx="1714512" cy="2071702"/>
          </a:xfrm>
        </p:grpSpPr>
        <p:sp>
          <p:nvSpPr>
            <p:cNvPr id="8" name="16-конечная звезда 7">
              <a:extLst>
                <a:ext uri="{FF2B5EF4-FFF2-40B4-BE49-F238E27FC236}">
                  <a16:creationId xmlns:a16="http://schemas.microsoft.com/office/drawing/2014/main" id="{FE7CFE14-886B-413E-A121-6D0B22E72CF6}"/>
                </a:ext>
              </a:extLst>
            </p:cNvPr>
            <p:cNvSpPr/>
            <p:nvPr/>
          </p:nvSpPr>
          <p:spPr>
            <a:xfrm>
              <a:off x="2857488" y="2143116"/>
              <a:ext cx="1714512" cy="1785950"/>
            </a:xfrm>
            <a:prstGeom prst="star16">
              <a:avLst>
                <a:gd name="adj" fmla="val 41143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D9693D3-F8DB-480D-ACFF-1C16B61C98E9}"/>
                </a:ext>
              </a:extLst>
            </p:cNvPr>
            <p:cNvSpPr/>
            <p:nvPr/>
          </p:nvSpPr>
          <p:spPr>
            <a:xfrm>
              <a:off x="3130794" y="3842880"/>
              <a:ext cx="1143008" cy="371938"/>
            </a:xfrm>
            <a:prstGeom prst="rect">
              <a:avLst/>
            </a:prstGeom>
            <a:noFill/>
          </p:spPr>
          <p:txBody>
            <a:bodyPr wrap="none">
              <a:prstTxWarp prst="textChevronInverted">
                <a:avLst>
                  <a:gd name="adj" fmla="val 78387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Одуванчик</a:t>
              </a:r>
            </a:p>
          </p:txBody>
        </p:sp>
      </p:grpSp>
      <p:grpSp>
        <p:nvGrpSpPr>
          <p:cNvPr id="5" name="Группа 14">
            <a:extLst>
              <a:ext uri="{FF2B5EF4-FFF2-40B4-BE49-F238E27FC236}">
                <a16:creationId xmlns:a16="http://schemas.microsoft.com/office/drawing/2014/main" id="{14AF3EC8-653D-43F8-81DA-98633EEA252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286250"/>
            <a:ext cx="1714500" cy="1928813"/>
            <a:chOff x="2143108" y="4429132"/>
            <a:chExt cx="1714512" cy="1928826"/>
          </a:xfrm>
        </p:grpSpPr>
        <p:sp>
          <p:nvSpPr>
            <p:cNvPr id="13" name="16-конечная звезда 12">
              <a:extLst>
                <a:ext uri="{FF2B5EF4-FFF2-40B4-BE49-F238E27FC236}">
                  <a16:creationId xmlns:a16="http://schemas.microsoft.com/office/drawing/2014/main" id="{0A0A481D-9C2E-4C40-8F17-E96D7A76DA63}"/>
                </a:ext>
              </a:extLst>
            </p:cNvPr>
            <p:cNvSpPr/>
            <p:nvPr/>
          </p:nvSpPr>
          <p:spPr>
            <a:xfrm>
              <a:off x="2143108" y="4429132"/>
              <a:ext cx="1714512" cy="1643074"/>
            </a:xfrm>
            <a:prstGeom prst="star16">
              <a:avLst>
                <a:gd name="adj" fmla="val 41143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4C99F2AE-20F4-4C16-8ECA-1DE56BD2CD15}"/>
                </a:ext>
              </a:extLst>
            </p:cNvPr>
            <p:cNvSpPr/>
            <p:nvPr/>
          </p:nvSpPr>
          <p:spPr>
            <a:xfrm>
              <a:off x="2401666" y="6000768"/>
              <a:ext cx="1223108" cy="357190"/>
            </a:xfrm>
            <a:prstGeom prst="rect">
              <a:avLst/>
            </a:prstGeom>
            <a:no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Горечавка</a:t>
              </a:r>
            </a:p>
          </p:txBody>
        </p:sp>
      </p:grpSp>
      <p:grpSp>
        <p:nvGrpSpPr>
          <p:cNvPr id="6" name="Группа 17">
            <a:extLst>
              <a:ext uri="{FF2B5EF4-FFF2-40B4-BE49-F238E27FC236}">
                <a16:creationId xmlns:a16="http://schemas.microsoft.com/office/drawing/2014/main" id="{6450CA07-147E-45D9-9369-6E62EEB5EB24}"/>
              </a:ext>
            </a:extLst>
          </p:cNvPr>
          <p:cNvGrpSpPr>
            <a:grpSpLocks/>
          </p:cNvGrpSpPr>
          <p:nvPr/>
        </p:nvGrpSpPr>
        <p:grpSpPr bwMode="auto">
          <a:xfrm>
            <a:off x="2643188" y="2071688"/>
            <a:ext cx="1857375" cy="2058987"/>
            <a:chOff x="6357950" y="4357694"/>
            <a:chExt cx="1857388" cy="2059256"/>
          </a:xfrm>
        </p:grpSpPr>
        <p:sp>
          <p:nvSpPr>
            <p:cNvPr id="16" name="16-конечная звезда 15">
              <a:extLst>
                <a:ext uri="{FF2B5EF4-FFF2-40B4-BE49-F238E27FC236}">
                  <a16:creationId xmlns:a16="http://schemas.microsoft.com/office/drawing/2014/main" id="{CE498CCF-610C-4196-B2A7-E195C6651C0F}"/>
                </a:ext>
              </a:extLst>
            </p:cNvPr>
            <p:cNvSpPr/>
            <p:nvPr/>
          </p:nvSpPr>
          <p:spPr>
            <a:xfrm>
              <a:off x="6357950" y="4357694"/>
              <a:ext cx="1857388" cy="1714724"/>
            </a:xfrm>
            <a:prstGeom prst="star16">
              <a:avLst>
                <a:gd name="adj" fmla="val 41143"/>
              </a:avLst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FA41B18-DB30-4BD2-A0AD-97269A917316}"/>
                </a:ext>
              </a:extLst>
            </p:cNvPr>
            <p:cNvSpPr/>
            <p:nvPr/>
          </p:nvSpPr>
          <p:spPr>
            <a:xfrm>
              <a:off x="6858016" y="6059760"/>
              <a:ext cx="928694" cy="357190"/>
            </a:xfrm>
            <a:prstGeom prst="rect">
              <a:avLst/>
            </a:prstGeom>
            <a:no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Клевер</a:t>
              </a:r>
            </a:p>
          </p:txBody>
        </p:sp>
      </p:grpSp>
      <p:grpSp>
        <p:nvGrpSpPr>
          <p:cNvPr id="10" name="Группа 20">
            <a:extLst>
              <a:ext uri="{FF2B5EF4-FFF2-40B4-BE49-F238E27FC236}">
                <a16:creationId xmlns:a16="http://schemas.microsoft.com/office/drawing/2014/main" id="{066D9208-769B-47CB-89FE-B92BF0BB5EBE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1860550"/>
            <a:ext cx="1714500" cy="1928813"/>
            <a:chOff x="4857752" y="1928802"/>
            <a:chExt cx="1714512" cy="1928826"/>
          </a:xfrm>
        </p:grpSpPr>
        <p:sp>
          <p:nvSpPr>
            <p:cNvPr id="19" name="16-конечная звезда 18">
              <a:extLst>
                <a:ext uri="{FF2B5EF4-FFF2-40B4-BE49-F238E27FC236}">
                  <a16:creationId xmlns:a16="http://schemas.microsoft.com/office/drawing/2014/main" id="{38ED0696-5EDF-4756-B9AD-46FE79223637}"/>
                </a:ext>
              </a:extLst>
            </p:cNvPr>
            <p:cNvSpPr/>
            <p:nvPr/>
          </p:nvSpPr>
          <p:spPr>
            <a:xfrm>
              <a:off x="4857752" y="1928802"/>
              <a:ext cx="1714512" cy="1643074"/>
            </a:xfrm>
            <a:prstGeom prst="star16">
              <a:avLst>
                <a:gd name="adj" fmla="val 41143"/>
              </a:avLst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AE6446D-D91C-48DE-A396-D75E7D0F1AB8}"/>
                </a:ext>
              </a:extLst>
            </p:cNvPr>
            <p:cNvSpPr/>
            <p:nvPr/>
          </p:nvSpPr>
          <p:spPr>
            <a:xfrm>
              <a:off x="5143504" y="3500438"/>
              <a:ext cx="1352446" cy="357190"/>
            </a:xfrm>
            <a:prstGeom prst="rect">
              <a:avLst/>
            </a:prstGeom>
            <a:noFill/>
          </p:spPr>
          <p:txBody>
            <a:bodyPr>
              <a:prstTxWarp prst="textChevronInverted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Незабудки</a:t>
              </a:r>
            </a:p>
          </p:txBody>
        </p:sp>
      </p:grpSp>
      <p:grpSp>
        <p:nvGrpSpPr>
          <p:cNvPr id="12" name="Группа 23">
            <a:extLst>
              <a:ext uri="{FF2B5EF4-FFF2-40B4-BE49-F238E27FC236}">
                <a16:creationId xmlns:a16="http://schemas.microsoft.com/office/drawing/2014/main" id="{DCB3FAA7-2685-41B9-9024-ACC3A72FA998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2206625"/>
            <a:ext cx="1785938" cy="1865313"/>
            <a:chOff x="6786578" y="2143116"/>
            <a:chExt cx="1785950" cy="1865946"/>
          </a:xfrm>
        </p:grpSpPr>
        <p:sp>
          <p:nvSpPr>
            <p:cNvPr id="22" name="16-конечная звезда 21">
              <a:extLst>
                <a:ext uri="{FF2B5EF4-FFF2-40B4-BE49-F238E27FC236}">
                  <a16:creationId xmlns:a16="http://schemas.microsoft.com/office/drawing/2014/main" id="{E2145856-DB4E-47CA-9F96-4A7D5F7B45BE}"/>
                </a:ext>
              </a:extLst>
            </p:cNvPr>
            <p:cNvSpPr/>
            <p:nvPr/>
          </p:nvSpPr>
          <p:spPr>
            <a:xfrm>
              <a:off x="6786578" y="2143116"/>
              <a:ext cx="1785950" cy="1572158"/>
            </a:xfrm>
            <a:prstGeom prst="star16">
              <a:avLst>
                <a:gd name="adj" fmla="val 41143"/>
              </a:avLst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83B07128-0F17-4B5F-ABDB-59445CD3C9CA}"/>
                </a:ext>
              </a:extLst>
            </p:cNvPr>
            <p:cNvSpPr/>
            <p:nvPr/>
          </p:nvSpPr>
          <p:spPr>
            <a:xfrm>
              <a:off x="7074632" y="3670508"/>
              <a:ext cx="1216872" cy="338554"/>
            </a:xfrm>
            <a:prstGeom prst="rect">
              <a:avLst/>
            </a:prstGeom>
            <a:no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Крестовник</a:t>
              </a:r>
            </a:p>
          </p:txBody>
        </p:sp>
      </p:grpSp>
      <p:grpSp>
        <p:nvGrpSpPr>
          <p:cNvPr id="15" name="Группа 26">
            <a:extLst>
              <a:ext uri="{FF2B5EF4-FFF2-40B4-BE49-F238E27FC236}">
                <a16:creationId xmlns:a16="http://schemas.microsoft.com/office/drawing/2014/main" id="{A31C26B6-6C44-458A-9980-80F22B00FC65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4286250"/>
            <a:ext cx="1785938" cy="1871663"/>
            <a:chOff x="3786182" y="4429132"/>
            <a:chExt cx="1785950" cy="1872136"/>
          </a:xfrm>
        </p:grpSpPr>
        <p:sp>
          <p:nvSpPr>
            <p:cNvPr id="25" name="16-конечная звезда 24">
              <a:extLst>
                <a:ext uri="{FF2B5EF4-FFF2-40B4-BE49-F238E27FC236}">
                  <a16:creationId xmlns:a16="http://schemas.microsoft.com/office/drawing/2014/main" id="{191D0E2A-669A-4709-A4FB-909B71A2F09E}"/>
                </a:ext>
              </a:extLst>
            </p:cNvPr>
            <p:cNvSpPr/>
            <p:nvPr/>
          </p:nvSpPr>
          <p:spPr>
            <a:xfrm>
              <a:off x="3786182" y="4429132"/>
              <a:ext cx="1785950" cy="1643478"/>
            </a:xfrm>
            <a:prstGeom prst="star16">
              <a:avLst>
                <a:gd name="adj" fmla="val 41143"/>
              </a:avLst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3A21CA0-5FC2-4A5A-98F3-BB4B4619D0FD}"/>
                </a:ext>
              </a:extLst>
            </p:cNvPr>
            <p:cNvSpPr/>
            <p:nvPr/>
          </p:nvSpPr>
          <p:spPr>
            <a:xfrm>
              <a:off x="4143372" y="6027962"/>
              <a:ext cx="1143008" cy="273306"/>
            </a:xfrm>
            <a:prstGeom prst="rect">
              <a:avLst/>
            </a:prstGeom>
            <a:no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2700">
                    <a:noFill/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</a:rPr>
                <a:t>Василёк</a:t>
              </a: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7923D02-97BE-4D80-9F01-36C2466935E3}"/>
              </a:ext>
            </a:extLst>
          </p:cNvPr>
          <p:cNvSpPr/>
          <p:nvPr/>
        </p:nvSpPr>
        <p:spPr>
          <a:xfrm>
            <a:off x="6343105" y="3940638"/>
            <a:ext cx="1196161" cy="40011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Нельзя!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EDC30ED-40C9-4955-85A0-11B518A91D38}"/>
              </a:ext>
            </a:extLst>
          </p:cNvPr>
          <p:cNvSpPr/>
          <p:nvPr/>
        </p:nvSpPr>
        <p:spPr>
          <a:xfrm>
            <a:off x="5015376" y="1800674"/>
            <a:ext cx="1196161" cy="40011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Нельзя!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8C3FA01-933E-434D-A60F-5B761646AA43}"/>
              </a:ext>
            </a:extLst>
          </p:cNvPr>
          <p:cNvSpPr/>
          <p:nvPr/>
        </p:nvSpPr>
        <p:spPr>
          <a:xfrm>
            <a:off x="1417517" y="3871398"/>
            <a:ext cx="1196161" cy="40011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Нельзя!</a:t>
            </a:r>
          </a:p>
        </p:txBody>
      </p:sp>
      <p:sp>
        <p:nvSpPr>
          <p:cNvPr id="8206" name="AutoShape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E359D6D-626A-4678-B25C-5FAE4AC61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5876925"/>
            <a:ext cx="792162" cy="792163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pic>
        <p:nvPicPr>
          <p:cNvPr id="8207" name="Picture 30" descr="78f128ec0050aae6c0c5295e109f3682_full">
            <a:extLst>
              <a:ext uri="{FF2B5EF4-FFF2-40B4-BE49-F238E27FC236}">
                <a16:creationId xmlns:a16="http://schemas.microsoft.com/office/drawing/2014/main" id="{BE776CEB-B82D-46EC-9D9F-77FB43C7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1322387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0EB9D1F-5788-4FE5-9F40-34175164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928813"/>
            <a:ext cx="8001000" cy="4357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EA6B1B73-991F-495A-828F-8D2B26E7A543}"/>
              </a:ext>
            </a:extLst>
          </p:cNvPr>
          <p:cNvSpPr/>
          <p:nvPr/>
        </p:nvSpPr>
        <p:spPr>
          <a:xfrm>
            <a:off x="285750" y="214313"/>
            <a:ext cx="8572500" cy="6429375"/>
          </a:xfrm>
          <a:prstGeom prst="frame">
            <a:avLst>
              <a:gd name="adj1" fmla="val 2372"/>
            </a:avLst>
          </a:prstGeom>
          <a:gradFill flip="none" rotWithShape="1">
            <a:gsLst>
              <a:gs pos="0">
                <a:srgbClr val="FF0000"/>
              </a:gs>
              <a:gs pos="50000">
                <a:schemeClr val="bg1"/>
              </a:gs>
              <a:gs pos="54000">
                <a:srgbClr val="00B050"/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468CB96A-018E-40A6-A1EF-CC7B28214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476250"/>
            <a:ext cx="6461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2000" b="1"/>
              <a:t>Я – кот Василь. Очень люблю рыбалку. Как много рыб водится в реках и озёрах Беларуси! Но здесь есть рыбы, которые не могут находиться в наших водоёмах. Удали их щелчком мыши. Назови оставшихся.</a:t>
            </a:r>
          </a:p>
        </p:txBody>
      </p:sp>
      <p:pic>
        <p:nvPicPr>
          <p:cNvPr id="15364" name="Picture 4" descr="http://im7-tub.yandex.net/i?id=8595692-07">
            <a:extLst>
              <a:ext uri="{FF2B5EF4-FFF2-40B4-BE49-F238E27FC236}">
                <a16:creationId xmlns:a16="http://schemas.microsoft.com/office/drawing/2014/main" id="{902A7A55-42C1-4A8C-B982-78C9C2B5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57438"/>
            <a:ext cx="20177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im0-tub.yandex.net/i?id=127267133-05">
            <a:extLst>
              <a:ext uri="{FF2B5EF4-FFF2-40B4-BE49-F238E27FC236}">
                <a16:creationId xmlns:a16="http://schemas.microsoft.com/office/drawing/2014/main" id="{3ED0416F-7D6A-40C9-AC65-30290012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b="15208"/>
          <a:stretch>
            <a:fillRect/>
          </a:stretch>
        </p:blipFill>
        <p:spPr bwMode="auto">
          <a:xfrm>
            <a:off x="5357813" y="4786313"/>
            <a:ext cx="27987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im3-tub.yandex.net/i?id=106943086-05">
            <a:extLst>
              <a:ext uri="{FF2B5EF4-FFF2-40B4-BE49-F238E27FC236}">
                <a16:creationId xmlns:a16="http://schemas.microsoft.com/office/drawing/2014/main" id="{9AEE6659-7061-4FC0-9CD1-B3E08551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357563"/>
            <a:ext cx="18049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im0-tub.yandex.net/i?id=62879630-08">
            <a:extLst>
              <a:ext uri="{FF2B5EF4-FFF2-40B4-BE49-F238E27FC236}">
                <a16:creationId xmlns:a16="http://schemas.microsoft.com/office/drawing/2014/main" id="{8E592346-690E-4BDF-8EE5-EFF4B0149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43125"/>
            <a:ext cx="1689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http://im2-tub.yandex.net/i?id=117595311-07">
            <a:extLst>
              <a:ext uri="{FF2B5EF4-FFF2-40B4-BE49-F238E27FC236}">
                <a16:creationId xmlns:a16="http://schemas.microsoft.com/office/drawing/2014/main" id="{51BC8606-0A23-48ED-BA0D-0808E4B0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86125"/>
            <a:ext cx="1238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http://im6-tub.yandex.net/i?id=31558004-08">
            <a:extLst>
              <a:ext uri="{FF2B5EF4-FFF2-40B4-BE49-F238E27FC236}">
                <a16:creationId xmlns:a16="http://schemas.microsoft.com/office/drawing/2014/main" id="{60CCAAC3-F28E-41DB-8E8C-EDF11C0F6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500563"/>
            <a:ext cx="225583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http://im8-tub.yandex.net/i?id=50248373-06">
            <a:extLst>
              <a:ext uri="{FF2B5EF4-FFF2-40B4-BE49-F238E27FC236}">
                <a16:creationId xmlns:a16="http://schemas.microsoft.com/office/drawing/2014/main" id="{0872B080-A37E-4387-8D52-DAE9D5B79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428875"/>
            <a:ext cx="24066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http://im3-tub.yandex.net/i?id=97800943-07">
            <a:extLst>
              <a:ext uri="{FF2B5EF4-FFF2-40B4-BE49-F238E27FC236}">
                <a16:creationId xmlns:a16="http://schemas.microsoft.com/office/drawing/2014/main" id="{D026114B-391A-40F5-945A-63C56F07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641850"/>
            <a:ext cx="1714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D1D8553-3C71-4026-8D97-6862516C757A}"/>
              </a:ext>
            </a:extLst>
          </p:cNvPr>
          <p:cNvSpPr/>
          <p:nvPr/>
        </p:nvSpPr>
        <p:spPr>
          <a:xfrm>
            <a:off x="3148013" y="2214563"/>
            <a:ext cx="9953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карп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8501C8A-8C85-4EAF-8CAD-59B154952159}"/>
              </a:ext>
            </a:extLst>
          </p:cNvPr>
          <p:cNvSpPr/>
          <p:nvPr/>
        </p:nvSpPr>
        <p:spPr>
          <a:xfrm>
            <a:off x="6572250" y="2143125"/>
            <a:ext cx="9953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сом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3C08BB-3A8A-49BE-9621-1F6984CC1E2D}"/>
              </a:ext>
            </a:extLst>
          </p:cNvPr>
          <p:cNvSpPr/>
          <p:nvPr/>
        </p:nvSpPr>
        <p:spPr>
          <a:xfrm>
            <a:off x="5648325" y="3786188"/>
            <a:ext cx="11382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угорь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51DBFBF-2C39-407E-9B11-FD178435D209}"/>
              </a:ext>
            </a:extLst>
          </p:cNvPr>
          <p:cNvSpPr/>
          <p:nvPr/>
        </p:nvSpPr>
        <p:spPr>
          <a:xfrm>
            <a:off x="3000375" y="3929063"/>
            <a:ext cx="14239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пескарь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04D531F-8092-481A-ADCC-36447DDC9A52}"/>
              </a:ext>
            </a:extLst>
          </p:cNvPr>
          <p:cNvSpPr/>
          <p:nvPr/>
        </p:nvSpPr>
        <p:spPr>
          <a:xfrm>
            <a:off x="785813" y="4572000"/>
            <a:ext cx="9953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ёрш</a:t>
            </a:r>
          </a:p>
        </p:txBody>
      </p:sp>
      <p:pic>
        <p:nvPicPr>
          <p:cNvPr id="9234" name="Picture 18" descr="d22f3baae0e3t">
            <a:extLst>
              <a:ext uri="{FF2B5EF4-FFF2-40B4-BE49-F238E27FC236}">
                <a16:creationId xmlns:a16="http://schemas.microsoft.com/office/drawing/2014/main" id="{37C3F438-89D4-4CB7-912D-1DBD5677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6166" r="12199" b="7666"/>
          <a:stretch>
            <a:fillRect/>
          </a:stretch>
        </p:blipFill>
        <p:spPr bwMode="auto">
          <a:xfrm>
            <a:off x="539750" y="404813"/>
            <a:ext cx="16478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AutoShape 2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FFFC62-64FA-4AA6-8571-4EB9E710D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5891213"/>
            <a:ext cx="792162" cy="792162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34832CCB-7120-432D-A481-F6B6DDA8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8572500" cy="6429375"/>
          </a:xfrm>
          <a:custGeom>
            <a:avLst/>
            <a:gdLst>
              <a:gd name="T0" fmla="*/ 4286250 w 8572500"/>
              <a:gd name="T1" fmla="*/ 0 h 6429375"/>
              <a:gd name="T2" fmla="*/ 0 w 8572500"/>
              <a:gd name="T3" fmla="*/ 3214688 h 6429375"/>
              <a:gd name="T4" fmla="*/ 4286250 w 8572500"/>
              <a:gd name="T5" fmla="*/ 6429375 h 6429375"/>
              <a:gd name="T6" fmla="*/ 8572500 w 8572500"/>
              <a:gd name="T7" fmla="*/ 3214688 h 64293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52505 w 8572500"/>
              <a:gd name="T13" fmla="*/ 152505 h 6429375"/>
              <a:gd name="T14" fmla="*/ 8419995 w 8572500"/>
              <a:gd name="T15" fmla="*/ 6276870 h 64293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72500" h="6429375">
                <a:moveTo>
                  <a:pt x="0" y="0"/>
                </a:moveTo>
                <a:lnTo>
                  <a:pt x="8572500" y="0"/>
                </a:lnTo>
                <a:lnTo>
                  <a:pt x="8572500" y="6429375"/>
                </a:lnTo>
                <a:lnTo>
                  <a:pt x="0" y="6429375"/>
                </a:lnTo>
                <a:close/>
                <a:moveTo>
                  <a:pt x="152505" y="152505"/>
                </a:moveTo>
                <a:lnTo>
                  <a:pt x="152505" y="6276870"/>
                </a:lnTo>
                <a:lnTo>
                  <a:pt x="8419995" y="6276870"/>
                </a:lnTo>
                <a:lnTo>
                  <a:pt x="8419995" y="152505"/>
                </a:lnTo>
                <a:close/>
              </a:path>
            </a:pathLst>
          </a:custGeom>
          <a:gradFill rotWithShape="1">
            <a:gsLst>
              <a:gs pos="0">
                <a:srgbClr val="00B050"/>
              </a:gs>
              <a:gs pos="23001">
                <a:srgbClr val="00B050"/>
              </a:gs>
              <a:gs pos="25000">
                <a:srgbClr val="FFFFFF"/>
              </a:gs>
              <a:gs pos="50000">
                <a:srgbClr val="FF0000"/>
              </a:gs>
              <a:gs pos="75000">
                <a:srgbClr val="FFFFFF"/>
              </a:gs>
              <a:gs pos="77000">
                <a:srgbClr val="00B050"/>
              </a:gs>
              <a:gs pos="100000">
                <a:srgbClr val="00B050"/>
              </a:gs>
            </a:gsLst>
            <a:lin ang="18900000" scaled="1"/>
          </a:gra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243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9E32DE4-23D1-4287-8741-6AC271B5E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8163" y="5891213"/>
            <a:ext cx="792162" cy="792162"/>
          </a:xfrm>
          <a:prstGeom prst="actionButtonForwardNext">
            <a:avLst/>
          </a:prstGeom>
          <a:solidFill>
            <a:srgbClr val="33CC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be-BY" altLang="en-US"/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id="{9DE722B9-4E51-4BC1-9E20-DC6F15B2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22955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>
            <a:extLst>
              <a:ext uri="{FF2B5EF4-FFF2-40B4-BE49-F238E27FC236}">
                <a16:creationId xmlns:a16="http://schemas.microsoft.com/office/drawing/2014/main" id="{46A4CF2E-6CF3-4434-85E9-A0056FECC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7993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be-BY" sz="2000" b="1"/>
              <a:t>В каждой стране есть самый главный город – столица.                           А какой город является столицей нашей республики?               Найди его щелчком мыши, а рисунок будет тебе подсказкой.</a:t>
            </a:r>
          </a:p>
        </p:txBody>
      </p:sp>
      <p:grpSp>
        <p:nvGrpSpPr>
          <p:cNvPr id="21525" name="Group 21">
            <a:extLst>
              <a:ext uri="{FF2B5EF4-FFF2-40B4-BE49-F238E27FC236}">
                <a16:creationId xmlns:a16="http://schemas.microsoft.com/office/drawing/2014/main" id="{0D3E8C0C-122C-43E8-86C0-31901A8786FC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773238"/>
            <a:ext cx="2016125" cy="1873250"/>
            <a:chOff x="1791" y="1117"/>
            <a:chExt cx="1270" cy="1180"/>
          </a:xfrm>
        </p:grpSpPr>
        <p:grpSp>
          <p:nvGrpSpPr>
            <p:cNvPr id="10266" name="Group 10">
              <a:extLst>
                <a:ext uri="{FF2B5EF4-FFF2-40B4-BE49-F238E27FC236}">
                  <a16:creationId xmlns:a16="http://schemas.microsoft.com/office/drawing/2014/main" id="{7378271A-3361-4628-88F5-C806FF073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1117"/>
              <a:ext cx="1270" cy="1180"/>
              <a:chOff x="1791" y="1117"/>
              <a:chExt cx="1270" cy="1180"/>
            </a:xfrm>
          </p:grpSpPr>
          <p:sp>
            <p:nvSpPr>
              <p:cNvPr id="10268" name="Rectangle 8">
                <a:extLst>
                  <a:ext uri="{FF2B5EF4-FFF2-40B4-BE49-F238E27FC236}">
                    <a16:creationId xmlns:a16="http://schemas.microsoft.com/office/drawing/2014/main" id="{D1BE67A7-62D6-4EBB-9A5E-7A6FD877E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117"/>
                <a:ext cx="1270" cy="1180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be-BY" altLang="en-US"/>
              </a:p>
            </p:txBody>
          </p:sp>
          <p:sp>
            <p:nvSpPr>
              <p:cNvPr id="10269" name="Text Box 9">
                <a:extLst>
                  <a:ext uri="{FF2B5EF4-FFF2-40B4-BE49-F238E27FC236}">
                    <a16:creationId xmlns:a16="http://schemas.microsoft.com/office/drawing/2014/main" id="{51F628AC-5391-4C14-A2FE-5F1D22AA98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9" y="2024"/>
                <a:ext cx="1225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be-BY" b="1">
                    <a:solidFill>
                      <a:srgbClr val="FF3300"/>
                    </a:solidFill>
                  </a:rPr>
                  <a:t> </a:t>
                </a:r>
                <a:endParaRPr lang="ru-RU" altLang="be-BY" sz="2000" b="1">
                  <a:solidFill>
                    <a:srgbClr val="FF3300"/>
                  </a:solidFill>
                </a:endParaRPr>
              </a:p>
            </p:txBody>
          </p:sp>
        </p:grpSp>
        <p:pic>
          <p:nvPicPr>
            <p:cNvPr id="10267" name="Picture 20" descr="1">
              <a:extLst>
                <a:ext uri="{FF2B5EF4-FFF2-40B4-BE49-F238E27FC236}">
                  <a16:creationId xmlns:a16="http://schemas.microsoft.com/office/drawing/2014/main" id="{EA66369D-8415-475B-A7F8-4504768A0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" y="1126"/>
              <a:ext cx="121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7" name="Group 23">
            <a:extLst>
              <a:ext uri="{FF2B5EF4-FFF2-40B4-BE49-F238E27FC236}">
                <a16:creationId xmlns:a16="http://schemas.microsoft.com/office/drawing/2014/main" id="{5FE65637-46FA-4579-90D1-EFF24CD83096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860800"/>
            <a:ext cx="2016125" cy="1873250"/>
            <a:chOff x="1791" y="2432"/>
            <a:chExt cx="1270" cy="1180"/>
          </a:xfrm>
        </p:grpSpPr>
        <p:grpSp>
          <p:nvGrpSpPr>
            <p:cNvPr id="10262" name="Group 14">
              <a:extLst>
                <a:ext uri="{FF2B5EF4-FFF2-40B4-BE49-F238E27FC236}">
                  <a16:creationId xmlns:a16="http://schemas.microsoft.com/office/drawing/2014/main" id="{1F94B6F1-5AD5-49A7-87A5-473E3A60D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" y="2432"/>
              <a:ext cx="1270" cy="1180"/>
              <a:chOff x="1791" y="1117"/>
              <a:chExt cx="1270" cy="1180"/>
            </a:xfrm>
          </p:grpSpPr>
          <p:sp>
            <p:nvSpPr>
              <p:cNvPr id="10264" name="Rectangle 15">
                <a:extLst>
                  <a:ext uri="{FF2B5EF4-FFF2-40B4-BE49-F238E27FC236}">
                    <a16:creationId xmlns:a16="http://schemas.microsoft.com/office/drawing/2014/main" id="{80BED3E7-13B5-458F-93FA-AFAD520CC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117"/>
                <a:ext cx="1270" cy="1180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be-BY" altLang="en-US"/>
              </a:p>
            </p:txBody>
          </p:sp>
          <p:sp>
            <p:nvSpPr>
              <p:cNvPr id="10265" name="Text Box 16">
                <a:extLst>
                  <a:ext uri="{FF2B5EF4-FFF2-40B4-BE49-F238E27FC236}">
                    <a16:creationId xmlns:a16="http://schemas.microsoft.com/office/drawing/2014/main" id="{5C83FCF3-C052-465C-A6C0-70205633E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9" y="2024"/>
                <a:ext cx="1225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be-BY" b="1">
                    <a:solidFill>
                      <a:srgbClr val="FF3300"/>
                    </a:solidFill>
                  </a:rPr>
                  <a:t> </a:t>
                </a:r>
                <a:endParaRPr lang="ru-RU" altLang="be-BY" sz="2000" b="1">
                  <a:solidFill>
                    <a:srgbClr val="FF3300"/>
                  </a:solidFill>
                </a:endParaRPr>
              </a:p>
            </p:txBody>
          </p:sp>
        </p:grpSp>
        <p:pic>
          <p:nvPicPr>
            <p:cNvPr id="10263" name="Picture 22" descr="1-big">
              <a:extLst>
                <a:ext uri="{FF2B5EF4-FFF2-40B4-BE49-F238E27FC236}">
                  <a16:creationId xmlns:a16="http://schemas.microsoft.com/office/drawing/2014/main" id="{69B7EA5D-6974-43AA-A1F1-13546FFF9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2450"/>
              <a:ext cx="1194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9" name="Group 25">
            <a:extLst>
              <a:ext uri="{FF2B5EF4-FFF2-40B4-BE49-F238E27FC236}">
                <a16:creationId xmlns:a16="http://schemas.microsoft.com/office/drawing/2014/main" id="{C683E33B-194B-4CB6-BAA2-AED8C04D516C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3860800"/>
            <a:ext cx="2016125" cy="1873250"/>
            <a:chOff x="3470" y="2432"/>
            <a:chExt cx="1270" cy="1180"/>
          </a:xfrm>
        </p:grpSpPr>
        <p:grpSp>
          <p:nvGrpSpPr>
            <p:cNvPr id="10258" name="Group 17">
              <a:extLst>
                <a:ext uri="{FF2B5EF4-FFF2-40B4-BE49-F238E27FC236}">
                  <a16:creationId xmlns:a16="http://schemas.microsoft.com/office/drawing/2014/main" id="{2CBE5490-6D88-4806-B7C5-18A736967D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2432"/>
              <a:ext cx="1270" cy="1180"/>
              <a:chOff x="1791" y="1117"/>
              <a:chExt cx="1270" cy="1180"/>
            </a:xfrm>
          </p:grpSpPr>
          <p:sp>
            <p:nvSpPr>
              <p:cNvPr id="10260" name="Rectangle 18">
                <a:extLst>
                  <a:ext uri="{FF2B5EF4-FFF2-40B4-BE49-F238E27FC236}">
                    <a16:creationId xmlns:a16="http://schemas.microsoft.com/office/drawing/2014/main" id="{053F5CD7-2FD8-494C-BAF9-52B3E770F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117"/>
                <a:ext cx="1270" cy="1180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be-BY" altLang="en-US"/>
              </a:p>
            </p:txBody>
          </p:sp>
          <p:sp>
            <p:nvSpPr>
              <p:cNvPr id="10261" name="Text Box 19">
                <a:extLst>
                  <a:ext uri="{FF2B5EF4-FFF2-40B4-BE49-F238E27FC236}">
                    <a16:creationId xmlns:a16="http://schemas.microsoft.com/office/drawing/2014/main" id="{75079911-C811-4AA7-BA0A-37BE13F0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9" y="2024"/>
                <a:ext cx="1225" cy="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be-BY" altLang="be-BY" sz="2000" b="1">
                  <a:solidFill>
                    <a:srgbClr val="FF3300"/>
                  </a:solidFill>
                </a:endParaRPr>
              </a:p>
            </p:txBody>
          </p:sp>
        </p:grpSp>
        <p:pic>
          <p:nvPicPr>
            <p:cNvPr id="10259" name="Picture 24" descr="1232633652_5">
              <a:extLst>
                <a:ext uri="{FF2B5EF4-FFF2-40B4-BE49-F238E27FC236}">
                  <a16:creationId xmlns:a16="http://schemas.microsoft.com/office/drawing/2014/main" id="{373913D3-63BF-4F85-AB05-14F432013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2460"/>
              <a:ext cx="1225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1" name="Group 27">
            <a:extLst>
              <a:ext uri="{FF2B5EF4-FFF2-40B4-BE49-F238E27FC236}">
                <a16:creationId xmlns:a16="http://schemas.microsoft.com/office/drawing/2014/main" id="{BBDACAF4-6AFC-491C-8D40-282840254473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773238"/>
            <a:ext cx="2016125" cy="1873250"/>
            <a:chOff x="3470" y="1117"/>
            <a:chExt cx="1270" cy="1180"/>
          </a:xfrm>
        </p:grpSpPr>
        <p:grpSp>
          <p:nvGrpSpPr>
            <p:cNvPr id="10254" name="Group 11">
              <a:extLst>
                <a:ext uri="{FF2B5EF4-FFF2-40B4-BE49-F238E27FC236}">
                  <a16:creationId xmlns:a16="http://schemas.microsoft.com/office/drawing/2014/main" id="{D0A1110F-A6A5-46F9-A218-2E1A7AD64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" y="1117"/>
              <a:ext cx="1270" cy="1180"/>
              <a:chOff x="1791" y="1117"/>
              <a:chExt cx="1270" cy="1180"/>
            </a:xfrm>
          </p:grpSpPr>
          <p:sp>
            <p:nvSpPr>
              <p:cNvPr id="10256" name="Rectangle 12">
                <a:extLst>
                  <a:ext uri="{FF2B5EF4-FFF2-40B4-BE49-F238E27FC236}">
                    <a16:creationId xmlns:a16="http://schemas.microsoft.com/office/drawing/2014/main" id="{E33F59EF-80AD-4943-82C1-CDC878204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1117"/>
                <a:ext cx="1270" cy="1180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be-BY" altLang="en-US"/>
              </a:p>
            </p:txBody>
          </p:sp>
          <p:sp>
            <p:nvSpPr>
              <p:cNvPr id="10257" name="Text Box 13">
                <a:extLst>
                  <a:ext uri="{FF2B5EF4-FFF2-40B4-BE49-F238E27FC236}">
                    <a16:creationId xmlns:a16="http://schemas.microsoft.com/office/drawing/2014/main" id="{C773FAEB-9D2E-4E80-AE24-1D89FF788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9" y="2024"/>
                <a:ext cx="1225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altLang="be-BY" b="1">
                    <a:solidFill>
                      <a:srgbClr val="FF3300"/>
                    </a:solidFill>
                  </a:rPr>
                  <a:t> </a:t>
                </a:r>
                <a:endParaRPr lang="ru-RU" altLang="be-BY" sz="2000" b="1">
                  <a:solidFill>
                    <a:srgbClr val="FF3300"/>
                  </a:solidFill>
                </a:endParaRPr>
              </a:p>
            </p:txBody>
          </p:sp>
        </p:grpSp>
        <p:pic>
          <p:nvPicPr>
            <p:cNvPr id="10255" name="Picture 26" descr="information_items_63">
              <a:extLst>
                <a:ext uri="{FF2B5EF4-FFF2-40B4-BE49-F238E27FC236}">
                  <a16:creationId xmlns:a16="http://schemas.microsoft.com/office/drawing/2014/main" id="{699C3FF1-FBCB-4752-A241-3B40EC42D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1135"/>
              <a:ext cx="1211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2" name="Text Box 28">
            <a:extLst>
              <a:ext uri="{FF2B5EF4-FFF2-40B4-BE49-F238E27FC236}">
                <a16:creationId xmlns:a16="http://schemas.microsoft.com/office/drawing/2014/main" id="{105A173C-41B1-4CBF-8018-479402AB9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21310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>
                <a:solidFill>
                  <a:srgbClr val="FF3300"/>
                </a:solidFill>
              </a:rPr>
              <a:t>МОСКВА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id="{DAD8A8E4-B938-4908-A61B-246D1D43F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300663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>
                <a:solidFill>
                  <a:srgbClr val="FF3300"/>
                </a:solidFill>
              </a:rPr>
              <a:t>ЛОНДОН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3AF67D8B-DE98-4681-9A77-E1563BD1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300663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>
                <a:solidFill>
                  <a:srgbClr val="FF3300"/>
                </a:solidFill>
              </a:rPr>
              <a:t>ПАРИЖ</a:t>
            </a:r>
          </a:p>
        </p:txBody>
      </p:sp>
      <p:sp>
        <p:nvSpPr>
          <p:cNvPr id="21535" name="Text Box 31">
            <a:extLst>
              <a:ext uri="{FF2B5EF4-FFF2-40B4-BE49-F238E27FC236}">
                <a16:creationId xmlns:a16="http://schemas.microsoft.com/office/drawing/2014/main" id="{C6044813-60D1-4715-B427-9C8CCCA12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213100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be-BY" sz="2000" b="1">
                <a:solidFill>
                  <a:srgbClr val="FF3300"/>
                </a:solidFill>
              </a:rPr>
              <a:t>МИНСК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8092E-6 L -0.14184 0.167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83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15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8728E-6 L -0.12587 0.2228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11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1"/>
                  </p:tgtEl>
                </p:cond>
              </p:nextCondLst>
            </p:seq>
          </p:childTnLst>
        </p:cTn>
      </p:par>
    </p:tnLst>
    <p:bldLst>
      <p:bldP spid="21532" grpId="0" build="allAtOnce"/>
      <p:bldP spid="21533" grpId="0"/>
      <p:bldP spid="21533" grpId="1"/>
      <p:bldP spid="21534" grpId="0" build="allAtOnce"/>
      <p:bldP spid="21535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564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Matt</dc:creator>
  <cp:lastModifiedBy>Неизвестный пользователь</cp:lastModifiedBy>
  <cp:revision>40</cp:revision>
  <dcterms:created xsi:type="dcterms:W3CDTF">2011-01-13T06:47:38Z</dcterms:created>
  <dcterms:modified xsi:type="dcterms:W3CDTF">2021-03-26T13:42:19Z</dcterms:modified>
</cp:coreProperties>
</file>