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handoutMasterIdLst>
    <p:handoutMasterId r:id="rId20"/>
  </p:handoutMasterIdLst>
  <p:sldIdLst>
    <p:sldId id="273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7F3A0-F3AB-4F45-B2B2-25F5FB4F1141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1BE2C-4C78-47B3-904D-EFEDA21751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000" b="1" dirty="0" smtClean="0"/>
              <a:t>Диктант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 орфографического упражнения, сущность которого состоит в записи воспринимаемого на слух или зрительно предложения, слова, текста.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Письмо с пропуском букв (диктант с пропущен­ными орфограммами)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разновидность диктанта «Проверяю себя». В процессе записи текста учащиеся пропускают буквы (орфограммы), если не знают или сомневаются в написании. На месте пропуска букв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ставится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прочерк— по нижней линейке проводится черта. Запись в тетради выглядит следующим образом: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л_су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слышна </a:t>
            </a:r>
            <a:r>
              <a:rPr lang="ru-RU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звонк_я</a:t>
            </a:r>
            <a:r>
              <a:rPr lang="ru-RU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трель </a:t>
            </a:r>
            <a:r>
              <a:rPr lang="ru-RU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с_л_вья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записи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орфографический анализ слов с пропущенными буквами. Пропуски заполняются. Такой приём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предупреждает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появление ошибок и большого количества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исправлений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является одним из самых эффективных приёмов развития орфографической зоркости. Учащиеся должны уяснить: если не знаешь, как проверить, лучше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пропустить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букву, но писать наугад нельзя!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Комментированный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диктант (комментированное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письмо)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 орфографического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разновидность слухового диктанта в сочетании с орфографическим разбором. Орфографический анализ текста производится не до записи или после неё, а совмещается с письмом текста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Обязательное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условие — к комментированию поочерёдно привлекаются все учащиеся класса, не только сильные.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Комбинированный диктант —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вид слухового диктанта,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обладает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признаками предупредительного, объяснительного и контрольного диктантов. Используется преимущественно на уроках обобщения, а также в работе с отстающими. Вначале проводится предварительное объяснение орфограмм (2-3 предложения), в последующих предложениях орфограммы объясняются одновременно с письмом или после записи предложения, затем несколько предложений записываются без объяснений, по методике контрольного диктанта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Выборочный диктант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вид слухового или зрительного диктанта. Предполагает запись не всего текста, а лишь тех слов, словосочетаний, предложений, в которых есть орфограммы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изучаемое правило. Может сопровождаться дополнительным заданием. Выборочный диктант развивает орфографическую зоркость, внимание, умение обнаруживать изучаемые языковые явления, приучает школьников к анализу текста до его записи.</a:t>
            </a:r>
          </a:p>
          <a:p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568952" cy="66693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Выборочно-распределительный диктант 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разновидность выборочного диктанта. Предполагает выбор из текста и запись слов с определёнными орфограммами и одновременной их группировкой по каким-либо признакам,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 с проверяемыми безударными гласными выписываются в левый столбик, с непроверяемыми — в правый.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Морфемный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диктант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разновидность выборочного диктанта. Учитель диктует слова, словосочетания или предложения, ученики записывают только указанные учителем значимые части того или иного слова с нужной орфограммой.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Творческий диктант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по заданию учителя в диктуемый текст учащиеся вставляют определённые слова или изменяют грамматическую форму диктуемых слов.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ходе изучения имени прилагательного учитель предлагает дополнить предложения подходящими по смыслу именами прилагательными; при изучении множественного числа имени существительного — заменить форму единственного числа на множественное и др. Вырабатывается навык применения орфографического правила в условиях, когда необходимо думать о содержании предложения и его грамматическом оформлении.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Свободный диктант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в процессе записи текста учащиеся могут заменить отдельные слова, изменить структуру предложения. Текст диктуется вначале целиком, затем по частям (3-4 предложения); каждая часть записывается после повторного её прочтения. Учащиеся записывают каждую часть текста по памяти, как запомнили.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Дополнительная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цель — развитие речи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учащихся,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рассматривается как вид работы, подготавливающий учащихся к написанию изложений.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Зрительный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диктант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вид орфографического упражнения, развивающий орфографическую зоркость, зрительную память и внимание. Записанный на доске текст (слова, предложения) прочитывается учащимися, анализируется, затем стирается. Школьники пишут его по памяти. После записи осуществляется проверка.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48965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Письмо по памяти или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самодиктант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самостоятельная запись выученного наизусть текста, который воспринимается учащимися зрительно или на слух. По окончании работы текст открывается для осуществления самопроверки.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Разученный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диктант (подготовленный диктант) 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разновидность письма по памяти, можно практиковать в IV классе. Предварительная подготовка к написанию текста осуществляется учениками самостоятельно, возможно — дома. Текст заучивается наизусть. На следующий день в классе ученики пишут заученный текст по памяти или под диктовку учителя.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Картинный диктант (беззвучный диктант) 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молча демонстрирует предметную картинку, учащиеся записывают название изображённого предмета.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диктант (беззвучный диктант) 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учитель молча демонстрирует предмет, учащиеся записывают название предмета.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Контрольный, или проверочный, диктант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 слухового диктанта,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полностью самостоятельная работа: учащиеся должны понять содержание текста и записать его без искажения смысла, понять каждое слово и грамматическую форму, обнаружить орфограммы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пунктограммы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проверить их, написать без ошибок. Цель — выяснить уровень владения учащимися изученными правилами и умением применять их на практике.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Методика </a:t>
            </a:r>
            <a:r>
              <a:rPr lang="ru-RU" b="1" i="1" dirty="0"/>
              <a:t>проведения контрольного диктанта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Слова с неизученными орфограммами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заранее записываются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на доске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чётко проговариваются учителем во время диктовки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Слова с непонятным лексическим значением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должны быть прокомментированы учителем до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прочтения текста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диктанта в целом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знаков препинания,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выходящих за рамки учебной программы для начальных классов, предупреждается учителем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во время чтения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текста.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Медленное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выразительное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прочтение всего текста,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предлагаемого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диктанта.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Затем текст диктанта читается учителем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по отдельным предложениям.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Каждое предложение учитель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диктует два раза подряд: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первый раз для восприятия и понимания, а второй раз — для записи.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6. Если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предложение является трудным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понимания или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осложнено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однородными членами предложения, в этом случае диктовать, как и писать, следует не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отдельными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предложениями, а законченными смысловыми отрезками (словосочетаниями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Диктовать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следует, стоя на одном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месте, громким чётким голосом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Совершенно недопустимо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искажение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произношения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 целью «поймать» ученика, как равно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орфографическое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подсказываю-щее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» чтение, в отдельных случаях резко расходящееся с нормами речи (например, чтение слов ко[го], твое[го] вместо ко[во], твое/во]).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Чтение должно быть медленным, но не настолько, чтобы терялась или разрывалась мысль, выраженная данным предложением. Необходимо обеспечить воз­можность всем учащимся успевать записывать дик­туемый текст, для чего необходимо соблюдать ровный темп чтения. Учитель должен выбрать одного, не очень торопливого ученика и, следя за темпом его письма, ориентироваться в чтении на него.</a:t>
            </a:r>
          </a:p>
          <a:p>
            <a:pPr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/>
              <a:t>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820472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 После записи всех предложений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текст диктанта читается учителем повторно, с более продолжительными паузами после каждого предложения, чтобы учащиеся успели проверить правильность написания слов, исправить выявленные ошибки, дописать слова, если они были пропущены. После самопроверки диктанта учащиеся выполняют грамматические задания.</a:t>
            </a:r>
          </a:p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Содержание грамматических заданий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учитель записывает по вариантам на доске до начала урока. Перед выполнением грамматических заданий учитель прочитывает и комментирует все задания всех вариан­тов. Затем учащиеся самостоятельно, без помощи учи­теля выполняют грамматические задания независимо от их последовательности.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12. После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выполнения грамматических заданий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если позволяет время, нужно дать учащимся возможность ещё раз проверить всю работу.</a:t>
            </a: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13. Со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звонком с урока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учитель собирает все работы учеников.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По ц</a:t>
            </a:r>
            <a:r>
              <a:rPr lang="ru-RU" dirty="0" smtClean="0"/>
              <a:t>ели </a:t>
            </a:r>
            <a:r>
              <a:rPr lang="ru-RU" dirty="0"/>
              <a:t>проведения все диктанты </a:t>
            </a:r>
            <a:r>
              <a:rPr lang="ru-RU" dirty="0" smtClean="0"/>
              <a:t>делятся на: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4040188" cy="639762"/>
          </a:xfrm>
        </p:spPr>
        <p:txBody>
          <a:bodyPr/>
          <a:lstStyle/>
          <a:p>
            <a:r>
              <a:rPr lang="ru-RU" dirty="0" smtClean="0"/>
              <a:t>обучающие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-324544" y="2780928"/>
            <a:ext cx="4752528" cy="407707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2400" dirty="0" smtClean="0"/>
              <a:t>    обычно </a:t>
            </a:r>
            <a:r>
              <a:rPr lang="ru-RU" sz="2400" dirty="0"/>
              <a:t>занимают часть урока, их проведение регламентируется учителем, пишутся в рабочих </a:t>
            </a:r>
            <a:r>
              <a:rPr lang="ru-RU" sz="2400" dirty="0" smtClean="0"/>
              <a:t>тетрадях. </a:t>
            </a:r>
          </a:p>
          <a:p>
            <a:pPr lvl="1">
              <a:buNone/>
            </a:pPr>
            <a:r>
              <a:rPr lang="ru-RU" sz="2400" dirty="0" smtClean="0"/>
              <a:t>    </a:t>
            </a:r>
          </a:p>
          <a:p>
            <a:pPr lvl="1">
              <a:buNone/>
            </a:pPr>
            <a:r>
              <a:rPr lang="ru-RU" sz="2400" dirty="0" smtClean="0"/>
              <a:t>Цель - научить </a:t>
            </a:r>
            <a:r>
              <a:rPr lang="ru-RU" sz="2400" dirty="0"/>
              <a:t>детей правописанию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572000" y="1988840"/>
            <a:ext cx="4041775" cy="639762"/>
          </a:xfrm>
        </p:spPr>
        <p:txBody>
          <a:bodyPr/>
          <a:lstStyle/>
          <a:p>
            <a:r>
              <a:rPr lang="ru-RU" dirty="0"/>
              <a:t>контрольные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572000" y="2906712"/>
            <a:ext cx="4248472" cy="3951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обычно отводится </a:t>
            </a:r>
            <a:r>
              <a:rPr lang="ru-RU" dirty="0"/>
              <a:t>отдельный </a:t>
            </a:r>
            <a:r>
              <a:rPr lang="ru-RU" dirty="0" smtClean="0"/>
              <a:t>урок.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Цель - проверить уже усвоенные знания </a:t>
            </a:r>
            <a:r>
              <a:rPr lang="ru-RU" dirty="0"/>
              <a:t>и освоенные способы орфографического действия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339752" y="1412776"/>
            <a:ext cx="187220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283968" y="1412776"/>
            <a:ext cx="165618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Классификация </a:t>
            </a:r>
            <a:r>
              <a:rPr lang="ru-RU" b="1" dirty="0"/>
              <a:t>обучающих диктантов: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9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по объёму диктуемых единиц</a:t>
            </a: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словарные (отдельные слова);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словосочетаний;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предложений;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	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по соотношению диктуемого и записываемого материала: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сплошные;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выборочные;</a:t>
            </a:r>
          </a:p>
          <a:p>
            <a:pPr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3)	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по особенностям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самоконтроля, который осуществляет </a:t>
            </a:r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пишущий</a:t>
            </a: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предупредительные (перед записью);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комментированные (в процессе записи);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объяснительные (после записи);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/>
              <a:t>4</a:t>
            </a: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)	</a:t>
            </a:r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по степени самостоятельности пишущего: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репродуктивные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    творческие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5)	</a:t>
            </a:r>
            <a:r>
              <a:rPr lang="ru-RU" sz="2200" b="1" i="1" u="sng" dirty="0">
                <a:latin typeface="Times New Roman" pitchFamily="18" charset="0"/>
                <a:cs typeface="Times New Roman" pitchFamily="18" charset="0"/>
              </a:rPr>
              <a:t>по источнику </a:t>
            </a:r>
            <a:r>
              <a:rPr lang="ru-RU" sz="2200" b="1" i="1" u="sng" cap="small" dirty="0">
                <a:latin typeface="Times New Roman" pitchFamily="18" charset="0"/>
                <a:cs typeface="Times New Roman" pitchFamily="18" charset="0"/>
              </a:rPr>
              <a:t>восприятия: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слуховой;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зрительный;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 памяти;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картинный;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предметный.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476672"/>
          <a:ext cx="8229600" cy="563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7703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Этап работы над орфограммой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Рекомендуемый вид диктанта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Опознавание орфограммы на уровне знакомства с нею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Выборочный 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Устное объяснение </a:t>
                      </a:r>
                      <a:r>
                        <a:rPr lang="ru-RU" sz="1800" dirty="0" smtClean="0">
                          <a:latin typeface="Times New Roman CYR"/>
                          <a:ea typeface="Times New Roman"/>
                        </a:rPr>
                        <a:t>орфограммы </a:t>
                      </a: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до записи текста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Предупредительный 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 CYR"/>
                          <a:ea typeface="Times New Roman"/>
                        </a:rPr>
                        <a:t>Объяснение орфограммы в процессе письма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Комментированный 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 CYR"/>
                          <a:ea typeface="Times New Roman"/>
                        </a:rPr>
                        <a:t>Объяснение орфограммы после записи текста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Объяснительный 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 CYR"/>
                          <a:ea typeface="Times New Roman"/>
                        </a:rPr>
                        <a:t>Включение орфограммы в новые связи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 CYR"/>
                          <a:ea typeface="Times New Roman"/>
                        </a:rPr>
                        <a:t>Выборочно-объяснительный </a:t>
                      </a: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 CYR"/>
                          <a:ea typeface="Times New Roman"/>
                        </a:rPr>
                        <a:t>Возвращение на более высоком уровне к этапу осознания орфограммы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Диктант «Проверяю себя»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  <a:tr h="648125"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Объединение усвоенных частных действий в одну сложную деятельность в условиях полной самостоя­тельности учащихся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450215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 CYR"/>
                          <a:ea typeface="Times New Roman"/>
                        </a:rPr>
                        <a:t>Контрольный диктант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Виды и характеристика диктантов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597352"/>
          </a:xfrm>
        </p:spPr>
        <p:txBody>
          <a:bodyPr>
            <a:no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Слуховой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диктант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орфографическое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упражнение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в процессе которого пишущий соотносит звуковой и буквенный составы слов, словосочетаний, предложе­ний, текста.</a:t>
            </a: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Предупредительный диктант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— вид слухового диктанта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Цель — предупреждение ошибок путём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объяснения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орфограмм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до записи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текста, слова.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Применяется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первичных этапах изучения темы.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записью проводится орфографический анализ — учащиеся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объясняют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как напишут слово и почему.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«Безошибочный» диктант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разновидность предупредительного диктанта. Перед учащимися ставится задача — полностью разобраться в орфографической стороне текста и написать диктант без ошибок. Прослушав текст, учащиеся ставят вопросы в отношении написания тех или иных слов. На эти вопросы отвечают ученики, уверенные в правописании данного слова. При затруднении к объяснению орфограмм подключается учитель.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Предупредительно-контрольный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диктант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-разновидность предупредительного диктанта. Перед диктантом в течение 8-10 минут повторяются 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правописания, которые отражены в его тексте. В качестве примеров рассматриваются слова из текста диктанта, специально отобранные учителем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Подготовленный диктант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разновидность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предупредительного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диктанта с элементами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объяснительного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Текст сначала разбирается, потом записывается и проверяется.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Объяснительный диктант 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 слухового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диктанта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После записи предложения или текста в целом учащиеся объясняют написание орфограмм. Это своего рода коллективная проверка написанного, развивающая внимание учащихся к орфограммам. Проводится при закреплении темы. В процессе записи текста учащиеся подчёркивают орфограммы, требующие проверки,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записи — контролируют правильность выполнения работы.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Объяснительный диктант с предварительной подготовкой.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записи текста учитель выделяет время на повторение изученных правил правописания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проверки необходимых орфограмм. После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орфографической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подготовки и своеобразной «настройки» учащихся на определённый вид орфограмм проводится диктант. После записи учащиеся доказывают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написания слов с изученными орфограммами, исправляют допущенные ошибки.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Диктант «Проверяю себя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вид слухового диктанта, характеризующийся высоким уровнем самоконтроля. Способствует развитию орфографической зоркости, критического отношения к собственному тексту, осмыслению орфограмм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достаточно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высоком уровне, вырабатывает навыки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самопроверки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Во время записи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текста ученику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разрешается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спрашивать учителя, как пишется та или иная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орфограмма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пользоваться словарём, справочниками и пр.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Вызвавшую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сомнение орфограмму ученик подчёркивает (это важно использовать учителю для анализа). Если делается исправление подчёркнутой орфограммы, оно за ошибку не считается. В то же время допущенные ошибки на изученные правила учитываются более строго, так как ученик не увидел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орфографически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опасных мест.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1660</Words>
  <Application>Microsoft Office PowerPoint</Application>
  <PresentationFormat>Экран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Диктант</vt:lpstr>
      <vt:lpstr>По цели проведения все диктанты делятся на: </vt:lpstr>
      <vt:lpstr> Классификация обучающих диктантов: </vt:lpstr>
      <vt:lpstr>Слайд 4</vt:lpstr>
      <vt:lpstr>Слайд 5</vt:lpstr>
      <vt:lpstr>Виды и характеристика диктантов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Контрольный, или проверочный, диктант </vt:lpstr>
      <vt:lpstr> Методика проведения контрольного диктанта 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2014-12-16T10:13:58Z</dcterms:created>
  <dcterms:modified xsi:type="dcterms:W3CDTF">2014-12-16T12:13:09Z</dcterms:modified>
</cp:coreProperties>
</file>