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20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 /><Relationship Id="rId3" Type="http://schemas.openxmlformats.org/officeDocument/2006/relationships/image" Target="../media/image5.png" /><Relationship Id="rId7" Type="http://schemas.openxmlformats.org/officeDocument/2006/relationships/image" Target="../media/image18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6.png" /><Relationship Id="rId5" Type="http://schemas.openxmlformats.org/officeDocument/2006/relationships/image" Target="../media/image14.png" /><Relationship Id="rId10" Type="http://schemas.openxmlformats.org/officeDocument/2006/relationships/image" Target="../media/image30.png" /><Relationship Id="rId4" Type="http://schemas.openxmlformats.org/officeDocument/2006/relationships/image" Target="../media/image9.jpeg" /><Relationship Id="rId9" Type="http://schemas.openxmlformats.org/officeDocument/2006/relationships/image" Target="../media/image25.jpeg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s51.radikal.ru/i134/1209/f0/83c146d4f3f2.jpg" TargetMode="External" /><Relationship Id="rId13" Type="http://schemas.openxmlformats.org/officeDocument/2006/relationships/hyperlink" Target="http://s009.radikal.ru/i308/1209/ef/3bf21f10d946.jpg" TargetMode="External" /><Relationship Id="rId18" Type="http://schemas.openxmlformats.org/officeDocument/2006/relationships/hyperlink" Target="http://s61.radikal.ru/i171/1209/a9/657c9503fc16.jpg" TargetMode="External" /><Relationship Id="rId26" Type="http://schemas.openxmlformats.org/officeDocument/2006/relationships/hyperlink" Target="http://s018.radikal.ru/i524/1209/58/0dc8d465ef84.jpg" TargetMode="External" /><Relationship Id="rId3" Type="http://schemas.openxmlformats.org/officeDocument/2006/relationships/hyperlink" Target="http://forum.materinstvo.ru/index.php?act=Attach&amp;type=post&amp;id=500819" TargetMode="External" /><Relationship Id="rId21" Type="http://schemas.openxmlformats.org/officeDocument/2006/relationships/hyperlink" Target="http://s07.radikal.ru/i180/1209/0a/dd7eb42378bf.jpg" TargetMode="External" /><Relationship Id="rId7" Type="http://schemas.openxmlformats.org/officeDocument/2006/relationships/hyperlink" Target="http://ozarnik.ru/muz/smsm/197-zvuki-melodii-na-sms-sms-krasivye-melodii-i-zvuki.html" TargetMode="External" /><Relationship Id="rId12" Type="http://schemas.openxmlformats.org/officeDocument/2006/relationships/hyperlink" Target="http://s010.radikal.ru/i311/1209/37/8a1ab9fb4737.jpg" TargetMode="External" /><Relationship Id="rId17" Type="http://schemas.openxmlformats.org/officeDocument/2006/relationships/hyperlink" Target="http://i068.radikal.ru/1012/87/4863286ff42b.jpg" TargetMode="External" /><Relationship Id="rId25" Type="http://schemas.openxmlformats.org/officeDocument/2006/relationships/hyperlink" Target="http://s017.radikal.ru/i433/1209/b3/f44118df81ed.jpg" TargetMode="External" /><Relationship Id="rId2" Type="http://schemas.openxmlformats.org/officeDocument/2006/relationships/image" Target="../media/image1.png" /><Relationship Id="rId16" Type="http://schemas.openxmlformats.org/officeDocument/2006/relationships/hyperlink" Target="http://i070.radikal.ru/1209/4d/215cf3e15ebe.jpg" TargetMode="External" /><Relationship Id="rId20" Type="http://schemas.openxmlformats.org/officeDocument/2006/relationships/hyperlink" Target="http://s018.radikal.ru/i517/1209/80/2e18520ab5aa.jpg" TargetMode="External" /><Relationship Id="rId1" Type="http://schemas.openxmlformats.org/officeDocument/2006/relationships/slideLayout" Target="../slideLayouts/slideLayout7.xml" /><Relationship Id="rId6" Type="http://schemas.openxmlformats.org/officeDocument/2006/relationships/hyperlink" Target="http://rington4ik.info/287-zabavnye-zvuki-na-sms.html" TargetMode="External" /><Relationship Id="rId11" Type="http://schemas.openxmlformats.org/officeDocument/2006/relationships/hyperlink" Target="http://s019.radikal.ru/i631/1209/bc/420d5fbf8cd5.jpg" TargetMode="External" /><Relationship Id="rId24" Type="http://schemas.openxmlformats.org/officeDocument/2006/relationships/hyperlink" Target="http://s58.radikal.ru/i160/1209/a6/e6b2c329cd28.jpg" TargetMode="External" /><Relationship Id="rId5" Type="http://schemas.openxmlformats.org/officeDocument/2006/relationships/hyperlink" Target="http://forum.materinstvo.ru/uploads/journals/1305623404/j56918_1305740307.png" TargetMode="External" /><Relationship Id="rId15" Type="http://schemas.openxmlformats.org/officeDocument/2006/relationships/hyperlink" Target="http://s018.radikal.ru/i521/1209/28/6ae6b3695bde.jpg" TargetMode="External" /><Relationship Id="rId23" Type="http://schemas.openxmlformats.org/officeDocument/2006/relationships/hyperlink" Target="http://i051.radikal.ru/1209/21/f9e37266cd50.jpg" TargetMode="External" /><Relationship Id="rId28" Type="http://schemas.openxmlformats.org/officeDocument/2006/relationships/hyperlink" Target="http://i008.radikal.ru/1209/d7/95eb1a538ee8.jpg" TargetMode="External" /><Relationship Id="rId10" Type="http://schemas.openxmlformats.org/officeDocument/2006/relationships/hyperlink" Target="http://s018.radikal.ru/i521/1209/fe/fff8237edd7f.png" TargetMode="External" /><Relationship Id="rId19" Type="http://schemas.openxmlformats.org/officeDocument/2006/relationships/hyperlink" Target="http://s019.radikal.ru/i614/1209/e4/d3bf71e26070.jpg" TargetMode="External" /><Relationship Id="rId4" Type="http://schemas.openxmlformats.org/officeDocument/2006/relationships/hyperlink" Target="http://forum.materinstvo.ru/uploads/journals/1309466651/j373610_1309721898.png" TargetMode="External" /><Relationship Id="rId9" Type="http://schemas.openxmlformats.org/officeDocument/2006/relationships/hyperlink" Target="http://s004.radikal.ru/i206/1209/65/bad44e701e8b.jpg" TargetMode="External" /><Relationship Id="rId14" Type="http://schemas.openxmlformats.org/officeDocument/2006/relationships/image" Target="../media/image31.png" /><Relationship Id="rId22" Type="http://schemas.openxmlformats.org/officeDocument/2006/relationships/hyperlink" Target="http://s017.radikal.ru/i437/1209/11/2053401d2c2a.jpg" TargetMode="External" /><Relationship Id="rId27" Type="http://schemas.openxmlformats.org/officeDocument/2006/relationships/hyperlink" Target="http://s019.radikal.ru/i631/1209/e8/6b4602e00d3e.jpg" TargetMode="Externa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 /><Relationship Id="rId3" Type="http://schemas.microsoft.com/office/2007/relationships/media" Target="../media/media2.mp3" /><Relationship Id="rId7" Type="http://schemas.openxmlformats.org/officeDocument/2006/relationships/image" Target="../media/image5.png" /><Relationship Id="rId2" Type="http://schemas.openxmlformats.org/officeDocument/2006/relationships/audio" Target="../media/media1.mp3" /><Relationship Id="rId1" Type="http://schemas.microsoft.com/office/2007/relationships/media" Target="../media/media1.mp3" /><Relationship Id="rId6" Type="http://schemas.openxmlformats.org/officeDocument/2006/relationships/image" Target="../media/image1.png" /><Relationship Id="rId5" Type="http://schemas.openxmlformats.org/officeDocument/2006/relationships/slideLayout" Target="../slideLayouts/slideLayout7.xml" /><Relationship Id="rId10" Type="http://schemas.openxmlformats.org/officeDocument/2006/relationships/image" Target="../media/image8.png" /><Relationship Id="rId4" Type="http://schemas.openxmlformats.org/officeDocument/2006/relationships/audio" Target="../media/media2.mp3" /><Relationship Id="rId9" Type="http://schemas.openxmlformats.org/officeDocument/2006/relationships/image" Target="../media/image7.pn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 /><Relationship Id="rId3" Type="http://schemas.microsoft.com/office/2007/relationships/media" Target="../media/media2.mp3" /><Relationship Id="rId7" Type="http://schemas.openxmlformats.org/officeDocument/2006/relationships/image" Target="../media/image9.jpeg" /><Relationship Id="rId2" Type="http://schemas.openxmlformats.org/officeDocument/2006/relationships/audio" Target="../media/media1.mp3" /><Relationship Id="rId1" Type="http://schemas.microsoft.com/office/2007/relationships/media" Target="../media/media1.mp3" /><Relationship Id="rId6" Type="http://schemas.openxmlformats.org/officeDocument/2006/relationships/image" Target="../media/image1.png" /><Relationship Id="rId5" Type="http://schemas.openxmlformats.org/officeDocument/2006/relationships/slideLayout" Target="../slideLayouts/slideLayout7.xml" /><Relationship Id="rId10" Type="http://schemas.openxmlformats.org/officeDocument/2006/relationships/image" Target="../media/image7.png" /><Relationship Id="rId4" Type="http://schemas.openxmlformats.org/officeDocument/2006/relationships/audio" Target="../media/media2.mp3" /><Relationship Id="rId9" Type="http://schemas.openxmlformats.org/officeDocument/2006/relationships/image" Target="../media/image11.pn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 /><Relationship Id="rId3" Type="http://schemas.microsoft.com/office/2007/relationships/media" Target="../media/media2.mp3" /><Relationship Id="rId7" Type="http://schemas.openxmlformats.org/officeDocument/2006/relationships/image" Target="../media/image12.png" /><Relationship Id="rId2" Type="http://schemas.openxmlformats.org/officeDocument/2006/relationships/audio" Target="../media/media1.mp3" /><Relationship Id="rId1" Type="http://schemas.microsoft.com/office/2007/relationships/media" Target="../media/media1.mp3" /><Relationship Id="rId6" Type="http://schemas.openxmlformats.org/officeDocument/2006/relationships/image" Target="../media/image1.png" /><Relationship Id="rId5" Type="http://schemas.openxmlformats.org/officeDocument/2006/relationships/slideLayout" Target="../slideLayouts/slideLayout7.xml" /><Relationship Id="rId10" Type="http://schemas.openxmlformats.org/officeDocument/2006/relationships/image" Target="../media/image14.png" /><Relationship Id="rId4" Type="http://schemas.openxmlformats.org/officeDocument/2006/relationships/audio" Target="../media/media2.mp3" /><Relationship Id="rId9" Type="http://schemas.openxmlformats.org/officeDocument/2006/relationships/image" Target="../media/image7.pn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 /><Relationship Id="rId3" Type="http://schemas.microsoft.com/office/2007/relationships/media" Target="../media/media2.mp3" /><Relationship Id="rId7" Type="http://schemas.openxmlformats.org/officeDocument/2006/relationships/image" Target="../media/image15.jpeg" /><Relationship Id="rId2" Type="http://schemas.openxmlformats.org/officeDocument/2006/relationships/audio" Target="../media/media1.mp3" /><Relationship Id="rId1" Type="http://schemas.microsoft.com/office/2007/relationships/media" Target="../media/media1.mp3" /><Relationship Id="rId6" Type="http://schemas.openxmlformats.org/officeDocument/2006/relationships/image" Target="../media/image1.png" /><Relationship Id="rId5" Type="http://schemas.openxmlformats.org/officeDocument/2006/relationships/slideLayout" Target="../slideLayouts/slideLayout7.xml" /><Relationship Id="rId10" Type="http://schemas.openxmlformats.org/officeDocument/2006/relationships/image" Target="../media/image17.png" /><Relationship Id="rId4" Type="http://schemas.openxmlformats.org/officeDocument/2006/relationships/audio" Target="../media/media2.mp3" /><Relationship Id="rId9" Type="http://schemas.openxmlformats.org/officeDocument/2006/relationships/image" Target="../media/image16.pn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 /><Relationship Id="rId3" Type="http://schemas.microsoft.com/office/2007/relationships/media" Target="../media/media2.mp3" /><Relationship Id="rId7" Type="http://schemas.openxmlformats.org/officeDocument/2006/relationships/image" Target="../media/image18.png" /><Relationship Id="rId2" Type="http://schemas.openxmlformats.org/officeDocument/2006/relationships/audio" Target="../media/media1.mp3" /><Relationship Id="rId1" Type="http://schemas.microsoft.com/office/2007/relationships/media" Target="../media/media1.mp3" /><Relationship Id="rId6" Type="http://schemas.openxmlformats.org/officeDocument/2006/relationships/image" Target="../media/image1.png" /><Relationship Id="rId5" Type="http://schemas.openxmlformats.org/officeDocument/2006/relationships/slideLayout" Target="../slideLayouts/slideLayout7.xml" /><Relationship Id="rId10" Type="http://schemas.openxmlformats.org/officeDocument/2006/relationships/image" Target="../media/image7.png" /><Relationship Id="rId4" Type="http://schemas.openxmlformats.org/officeDocument/2006/relationships/audio" Target="../media/media2.mp3" /><Relationship Id="rId9" Type="http://schemas.openxmlformats.org/officeDocument/2006/relationships/image" Target="../media/image20.pn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 /><Relationship Id="rId3" Type="http://schemas.microsoft.com/office/2007/relationships/media" Target="../media/media2.mp3" /><Relationship Id="rId7" Type="http://schemas.openxmlformats.org/officeDocument/2006/relationships/image" Target="../media/image21.jpeg" /><Relationship Id="rId2" Type="http://schemas.openxmlformats.org/officeDocument/2006/relationships/audio" Target="../media/media1.mp3" /><Relationship Id="rId1" Type="http://schemas.microsoft.com/office/2007/relationships/media" Target="../media/media1.mp3" /><Relationship Id="rId6" Type="http://schemas.openxmlformats.org/officeDocument/2006/relationships/image" Target="../media/image1.png" /><Relationship Id="rId5" Type="http://schemas.openxmlformats.org/officeDocument/2006/relationships/slideLayout" Target="../slideLayouts/slideLayout7.xml" /><Relationship Id="rId10" Type="http://schemas.openxmlformats.org/officeDocument/2006/relationships/image" Target="../media/image7.png" /><Relationship Id="rId4" Type="http://schemas.openxmlformats.org/officeDocument/2006/relationships/audio" Target="../media/media2.mp3" /><Relationship Id="rId9" Type="http://schemas.openxmlformats.org/officeDocument/2006/relationships/image" Target="../media/image23.pn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 /><Relationship Id="rId3" Type="http://schemas.microsoft.com/office/2007/relationships/media" Target="../media/media2.mp3" /><Relationship Id="rId7" Type="http://schemas.openxmlformats.org/officeDocument/2006/relationships/image" Target="../media/image24.png" /><Relationship Id="rId2" Type="http://schemas.openxmlformats.org/officeDocument/2006/relationships/audio" Target="../media/media1.mp3" /><Relationship Id="rId1" Type="http://schemas.microsoft.com/office/2007/relationships/media" Target="../media/media1.mp3" /><Relationship Id="rId6" Type="http://schemas.openxmlformats.org/officeDocument/2006/relationships/image" Target="../media/image1.png" /><Relationship Id="rId11" Type="http://schemas.openxmlformats.org/officeDocument/2006/relationships/image" Target="../media/image27.png" /><Relationship Id="rId5" Type="http://schemas.openxmlformats.org/officeDocument/2006/relationships/slideLayout" Target="../slideLayouts/slideLayout7.xml" /><Relationship Id="rId10" Type="http://schemas.openxmlformats.org/officeDocument/2006/relationships/image" Target="../media/image7.png" /><Relationship Id="rId4" Type="http://schemas.openxmlformats.org/officeDocument/2006/relationships/audio" Target="../media/media2.mp3" /><Relationship Id="rId9" Type="http://schemas.openxmlformats.org/officeDocument/2006/relationships/image" Target="../media/image26.png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 /><Relationship Id="rId3" Type="http://schemas.microsoft.com/office/2007/relationships/media" Target="../media/media2.mp3" /><Relationship Id="rId7" Type="http://schemas.openxmlformats.org/officeDocument/2006/relationships/image" Target="../media/image28.png" /><Relationship Id="rId2" Type="http://schemas.openxmlformats.org/officeDocument/2006/relationships/audio" Target="../media/media1.mp3" /><Relationship Id="rId1" Type="http://schemas.microsoft.com/office/2007/relationships/media" Target="../media/media1.mp3" /><Relationship Id="rId6" Type="http://schemas.openxmlformats.org/officeDocument/2006/relationships/image" Target="../media/image1.png" /><Relationship Id="rId5" Type="http://schemas.openxmlformats.org/officeDocument/2006/relationships/slideLayout" Target="../slideLayouts/slideLayout7.xml" /><Relationship Id="rId10" Type="http://schemas.openxmlformats.org/officeDocument/2006/relationships/image" Target="../media/image30.png" /><Relationship Id="rId4" Type="http://schemas.openxmlformats.org/officeDocument/2006/relationships/audio" Target="../media/media2.mp3" /><Relationship Id="rId9" Type="http://schemas.openxmlformats.org/officeDocument/2006/relationships/image" Target="../media/image7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Владелец\Мои документы\Мои рисунки\Рисунок7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8" t="1033" r="778" b="15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11"/>
          <p:cNvSpPr>
            <a:spLocks noChangeArrowheads="1"/>
          </p:cNvSpPr>
          <p:nvPr/>
        </p:nvSpPr>
        <p:spPr bwMode="auto">
          <a:xfrm>
            <a:off x="0" y="214313"/>
            <a:ext cx="91440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42950" indent="-742950" algn="ctr"/>
            <a:r>
              <a:rPr lang="ru-RU" sz="2800" b="1" dirty="0">
                <a:solidFill>
                  <a:srgbClr val="002060"/>
                </a:solidFill>
                <a:cs typeface="Arial" charset="0"/>
              </a:rPr>
              <a:t>Русский язык, 4 класс</a:t>
            </a:r>
          </a:p>
          <a:p>
            <a:pPr marL="742950" indent="-742950" algn="ctr"/>
            <a:endParaRPr lang="ru-RU" sz="2800" b="1" dirty="0">
              <a:solidFill>
                <a:srgbClr val="002060"/>
              </a:solidFill>
              <a:cs typeface="Arial" charset="0"/>
            </a:endParaRPr>
          </a:p>
          <a:p>
            <a:pPr marL="742950" indent="-742950" algn="ctr"/>
            <a:r>
              <a:rPr lang="ru-RU" sz="2800" b="1" dirty="0">
                <a:solidFill>
                  <a:srgbClr val="002060"/>
                </a:solidFill>
                <a:cs typeface="Arial" charset="0"/>
              </a:rPr>
              <a:t>Игра - тренажёр</a:t>
            </a:r>
          </a:p>
          <a:p>
            <a:pPr marL="742950" indent="-742950" algn="ctr"/>
            <a:r>
              <a:rPr lang="ru-RU" sz="3600" b="1" dirty="0">
                <a:solidFill>
                  <a:srgbClr val="FF0066"/>
                </a:solidFill>
                <a:cs typeface="Arial" charset="0"/>
              </a:rPr>
              <a:t>Определение склонения  </a:t>
            </a:r>
          </a:p>
          <a:p>
            <a:pPr marL="742950" indent="-742950" algn="ctr"/>
            <a:r>
              <a:rPr lang="ru-RU" sz="3600" b="1" dirty="0">
                <a:solidFill>
                  <a:srgbClr val="FF0066"/>
                </a:solidFill>
                <a:cs typeface="Arial" charset="0"/>
              </a:rPr>
              <a:t>имени существительного </a:t>
            </a:r>
            <a:endParaRPr lang="ru-RU" sz="3600" b="1" dirty="0">
              <a:cs typeface="Arial" charset="0"/>
            </a:endParaRPr>
          </a:p>
        </p:txBody>
      </p:sp>
      <p:pic>
        <p:nvPicPr>
          <p:cNvPr id="9" name="Picture 6" descr="C:\Documents and Settings\Владелец\Мои документы\Мои рисунки\e2878bcbe98f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2643188"/>
            <a:ext cx="3544626" cy="395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http://s48.radikal.ru/i121/1009/8c/d446df15c88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928938"/>
            <a:ext cx="3810652" cy="338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Увеличить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4176042"/>
            <a:ext cx="1365299" cy="129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>
            <a:hlinkClick r:id="" action="ppaction://hlinkshowjump?jump=nextslide"/>
          </p:cNvPr>
          <p:cNvSpPr/>
          <p:nvPr/>
        </p:nvSpPr>
        <p:spPr>
          <a:xfrm>
            <a:off x="4358829" y="4619130"/>
            <a:ext cx="933251" cy="3814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старт</a:t>
            </a:r>
          </a:p>
        </p:txBody>
      </p:sp>
    </p:spTree>
    <p:extLst>
      <p:ext uri="{BB962C8B-B14F-4D97-AF65-F5344CB8AC3E}">
        <p14:creationId xmlns:p14="http://schemas.microsoft.com/office/powerpoint/2010/main" val="207621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Владелец\Мои документы\Мои рисунки\Рисунок7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8" t="1033" r="778" b="15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i073.radikal.ru/1010/18/474944ebb21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332"/>
          <a:stretch>
            <a:fillRect/>
          </a:stretch>
        </p:blipFill>
        <p:spPr bwMode="auto">
          <a:xfrm>
            <a:off x="179512" y="260648"/>
            <a:ext cx="2217973" cy="2711225"/>
          </a:xfrm>
          <a:prstGeom prst="ellipse">
            <a:avLst/>
          </a:prstGeom>
          <a:noFill/>
        </p:spPr>
      </p:pic>
      <p:pic>
        <p:nvPicPr>
          <p:cNvPr id="6" name="Picture 2" descr="http://i068.radikal.ru/1012/87/4863286ff42b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8986" y="272873"/>
            <a:ext cx="2346027" cy="230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Объект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931" y="260648"/>
            <a:ext cx="2083544" cy="2872501"/>
          </a:xfrm>
          <a:prstGeom prst="rect">
            <a:avLst/>
          </a:prstGeom>
        </p:spPr>
      </p:pic>
      <p:pic>
        <p:nvPicPr>
          <p:cNvPr id="8" name="Объект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3472" y="2542850"/>
            <a:ext cx="1678440" cy="2026323"/>
          </a:xfrm>
          <a:prstGeom prst="rect">
            <a:avLst/>
          </a:prstGeom>
        </p:spPr>
      </p:pic>
      <p:pic>
        <p:nvPicPr>
          <p:cNvPr id="9" name="Picture 10" descr="http://i030.radikal.ru/1010/93/97b716f7d2f0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80" y="4442827"/>
            <a:ext cx="1998938" cy="217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http://i039.radikal.ru/1104/74/795238eb46c2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39" y="4397580"/>
            <a:ext cx="2201955" cy="222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 descr="C:\Documents and Settings\Владелец\Рабочий стол\Новая папка\Маша и медведь\маша-и-медведь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0981" y="4474786"/>
            <a:ext cx="2037123" cy="2096439"/>
          </a:xfrm>
          <a:prstGeom prst="roundRect">
            <a:avLst/>
          </a:prstGeom>
          <a:noFill/>
        </p:spPr>
      </p:pic>
      <p:pic>
        <p:nvPicPr>
          <p:cNvPr id="12" name="Объект 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7625" y="2412517"/>
            <a:ext cx="1633356" cy="2062269"/>
          </a:xfrm>
          <a:prstGeom prst="rect">
            <a:avLst/>
          </a:prstGeom>
        </p:spPr>
      </p:pic>
      <p:sp>
        <p:nvSpPr>
          <p:cNvPr id="14" name="Скругленный прямоугольник 13">
            <a:hlinkClick r:id="" action="ppaction://hlinkshowjump?jump=endshow"/>
          </p:cNvPr>
          <p:cNvSpPr/>
          <p:nvPr/>
        </p:nvSpPr>
        <p:spPr>
          <a:xfrm>
            <a:off x="3616321" y="3178968"/>
            <a:ext cx="1911359" cy="754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Конец!</a:t>
            </a:r>
          </a:p>
          <a:p>
            <a:pPr algn="ctr">
              <a:defRPr/>
            </a:pPr>
            <a:r>
              <a:rPr lang="ru-RU" b="1" dirty="0">
                <a:solidFill>
                  <a:srgbClr val="000066"/>
                </a:solidFill>
              </a:rPr>
              <a:t>Выйти из игры.</a:t>
            </a:r>
          </a:p>
        </p:txBody>
      </p:sp>
    </p:spTree>
    <p:extLst>
      <p:ext uri="{BB962C8B-B14F-4D97-AF65-F5344CB8AC3E}">
        <p14:creationId xmlns:p14="http://schemas.microsoft.com/office/powerpoint/2010/main" val="379077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Владелец\Мои документы\Мои рисунки\Рисунок7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8" t="1033" r="778" b="15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400" kern="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Интернет ресурсы: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6687" y="2386013"/>
            <a:ext cx="5429250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hlinkClick r:id="rId3"/>
              </a:rPr>
              <a:t>http://forum.materinstvo.ru/index.php?act=Attach&amp;type=post&amp;id=500819</a:t>
            </a:r>
            <a:r>
              <a:rPr lang="ru-RU" sz="1050" dirty="0"/>
              <a:t>  Иванушка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39018" y="3872230"/>
            <a:ext cx="5643562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hlinkClick r:id="rId4"/>
              </a:rPr>
              <a:t>http://forum.materinstvo.ru/uploads/journals/1309466651/j373610_1309721898.png</a:t>
            </a:r>
            <a:r>
              <a:rPr lang="ru-RU" sz="1050" dirty="0"/>
              <a:t>  огонь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39018" y="4940936"/>
            <a:ext cx="5929312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hlinkClick r:id="rId5"/>
              </a:rPr>
              <a:t>http://forum.materinstvo.ru/uploads/journals/1305623404/j56918_1305740307.png</a:t>
            </a:r>
            <a:r>
              <a:rPr lang="ru-RU" sz="1050" dirty="0"/>
              <a:t>  красавица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50655" y="6051782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hlinkClick r:id="rId6"/>
              </a:rPr>
              <a:t>http://rington4ik.info/287-zabavnye-zvuki-na-sms.html</a:t>
            </a:r>
            <a:r>
              <a:rPr lang="ru-RU" sz="1050" dirty="0"/>
              <a:t>   звук № 15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0655" y="5828506"/>
            <a:ext cx="612068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hlinkClick r:id="rId7"/>
              </a:rPr>
              <a:t>http://ozarnik.ru/muz/smsm/197-zvuki-melodii-na-sms-sms-krasivye-melodii-i-zvuki.html</a:t>
            </a:r>
            <a:r>
              <a:rPr lang="ru-RU" sz="1050" dirty="0"/>
              <a:t>   звук № 5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14313" y="1103397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hlinkClick r:id="rId8"/>
              </a:rPr>
              <a:t>http://s51.radikal.ru/i134/1209/f0/83c146d4f3f2.jpg</a:t>
            </a:r>
            <a:r>
              <a:rPr lang="ru-RU" sz="1050" dirty="0"/>
              <a:t>  печка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21858" y="3026494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hlinkClick r:id="rId9"/>
              </a:rPr>
              <a:t>http://s004.radikal.ru/i206/1209/65/bad44e701e8b.jpg</a:t>
            </a:r>
            <a:r>
              <a:rPr lang="ru-RU" sz="1050" dirty="0"/>
              <a:t>  Маша и медведь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45563" y="5414066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hlinkClick r:id="rId10"/>
              </a:rPr>
              <a:t>http://s018.radikal.ru/i521/1209/fe/fff8237edd7f.png</a:t>
            </a:r>
            <a:r>
              <a:rPr lang="ru-RU" sz="1050" dirty="0"/>
              <a:t>  пироги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39018" y="5160150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hlinkClick r:id="rId11"/>
              </a:rPr>
              <a:t>http://s019.radikal.ru/i631/1209/bc/420d5fbf8cd5.jpg</a:t>
            </a:r>
            <a:r>
              <a:rPr lang="ru-RU" sz="1050" dirty="0"/>
              <a:t>  шкаф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49211" y="4456755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hlinkClick r:id="rId12"/>
              </a:rPr>
              <a:t>http://s010.radikal.ru/i311/1209/37/8a1ab9fb4737.jpg</a:t>
            </a:r>
            <a:r>
              <a:rPr lang="ru-RU" sz="1050" dirty="0"/>
              <a:t>  Морозко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21858" y="4707022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hlinkClick r:id="rId13"/>
              </a:rPr>
              <a:t>http://s009.radikal.ru/i308/1209/ef/3bf21f10d946.jpg</a:t>
            </a:r>
            <a:r>
              <a:rPr lang="ru-RU" sz="1050" dirty="0"/>
              <a:t>  сундук</a:t>
            </a:r>
          </a:p>
        </p:txBody>
      </p:sp>
      <p:pic>
        <p:nvPicPr>
          <p:cNvPr id="40" name="Picture 3" descr="C:\Users\Анжелика\AppData\Local\Microsoft\Windows\Temporary Internet Files\Content.IE5\IE83Y0US\j56918_1305740307.png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76" t="-770" r="9514" b="3845"/>
          <a:stretch/>
        </p:blipFill>
        <p:spPr bwMode="auto">
          <a:xfrm>
            <a:off x="6213191" y="1254042"/>
            <a:ext cx="2304000" cy="45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206687" y="849397"/>
            <a:ext cx="5499100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hlinkClick r:id="rId15"/>
              </a:rPr>
              <a:t>http://s018.radikal.ru/i521/1209/28/6ae6b3695bde.jpg</a:t>
            </a:r>
            <a:r>
              <a:rPr lang="ru-RU" sz="1050" dirty="0"/>
              <a:t>  девочка с дневником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49211" y="5622190"/>
            <a:ext cx="4572000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050" u="sng" dirty="0">
                <a:hlinkClick r:id="rId16"/>
              </a:rPr>
              <a:t>http://i070.radikal.ru/1209/4d/215cf3e15ebe.jpg</a:t>
            </a:r>
            <a:r>
              <a:rPr lang="ru-RU" sz="1050" dirty="0"/>
              <a:t>  мальчик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313" y="1290680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hlinkClick r:id="rId17"/>
              </a:rPr>
              <a:t>http://i068.radikal.ru/1012/87/4863286ff42b.jpg</a:t>
            </a:r>
            <a:r>
              <a:rPr lang="ru-RU" sz="1050" dirty="0"/>
              <a:t>  Аленький цветочек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3030" y="1486222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hlinkClick r:id="rId18"/>
              </a:rPr>
              <a:t>http://s61.radikal.ru/i171/1209/a9/657c9503fc16.jpg</a:t>
            </a:r>
            <a:r>
              <a:rPr lang="ru-RU" sz="1050" dirty="0"/>
              <a:t>  Морозко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6687" y="1709336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hlinkClick r:id="rId19"/>
              </a:rPr>
              <a:t>http://s019.radikal.ru/i614/1209/e4/d3bf71e26070.jpg</a:t>
            </a:r>
            <a:r>
              <a:rPr lang="ru-RU" sz="1050" dirty="0"/>
              <a:t>  Снегурочка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1858" y="1920959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hlinkClick r:id="rId20"/>
              </a:rPr>
              <a:t>http://s018.radikal.ru/i517/1209/80/2e18520ab5aa.jpg</a:t>
            </a:r>
            <a:r>
              <a:rPr lang="ru-RU" sz="1050" dirty="0"/>
              <a:t>  Емеля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06687" y="2132097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hlinkClick r:id="rId21"/>
              </a:rPr>
              <a:t>http://s07.radikal.ru/i180/1209/0a/dd7eb42378bf.jpg</a:t>
            </a:r>
            <a:r>
              <a:rPr lang="ru-RU" sz="1050" dirty="0"/>
              <a:t>  Алёнушка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6707" y="2640013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hlinkClick r:id="rId22"/>
              </a:rPr>
              <a:t>http://s017.radikal.ru/i437/1209/11/2053401d2c2a.jpg</a:t>
            </a:r>
            <a:r>
              <a:rPr lang="ru-RU" sz="1050" dirty="0"/>
              <a:t>  Кот, лиса и петух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20232" y="2851919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50" u="sng" dirty="0">
                <a:hlinkClick r:id="rId23"/>
              </a:rPr>
              <a:t>http://i051.radikal.ru/1209/21/f9e37266cd50.jpg</a:t>
            </a:r>
            <a:r>
              <a:rPr lang="ru-RU" sz="1050" dirty="0"/>
              <a:t>  Маша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39018" y="3232793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50" u="sng" dirty="0">
                <a:hlinkClick r:id="rId24"/>
              </a:rPr>
              <a:t>http://s58.radikal.ru/i160/1209/a6/e6b2c329cd28.jpg</a:t>
            </a:r>
            <a:r>
              <a:rPr lang="ru-RU" sz="1050" u="sng" dirty="0"/>
              <a:t>  лиса</a:t>
            </a:r>
            <a:endParaRPr lang="ru-RU" sz="105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6575" y="3429000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50" u="sng" dirty="0">
                <a:hlinkClick r:id="rId25"/>
              </a:rPr>
              <a:t>http://s017.radikal.ru/i433/1209/b3/f44118df81ed.jpg</a:t>
            </a:r>
            <a:r>
              <a:rPr lang="ru-RU" sz="1050" u="sng" dirty="0"/>
              <a:t>  петух</a:t>
            </a:r>
            <a:endParaRPr lang="ru-RU" sz="105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30433" y="3643850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50" u="sng" dirty="0">
                <a:hlinkClick r:id="rId26"/>
              </a:rPr>
              <a:t>http://s018.radikal.ru/i524/1209/58/0dc8d465ef84.jpg</a:t>
            </a:r>
            <a:r>
              <a:rPr lang="ru-RU" sz="1050" u="sng" dirty="0"/>
              <a:t>  зеркало</a:t>
            </a:r>
            <a:endParaRPr lang="ru-RU" sz="105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39018" y="4057147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50" u="sng" dirty="0">
                <a:hlinkClick r:id="rId27"/>
              </a:rPr>
              <a:t>http://s019.radikal.ru/i631/1209/e8/6b4602e00d3e.jpg</a:t>
            </a:r>
            <a:r>
              <a:rPr lang="ru-RU" sz="1050" dirty="0"/>
              <a:t>  чугунок, плошки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39018" y="4223934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hlinkClick r:id="rId28"/>
              </a:rPr>
              <a:t>http://i008.radikal.ru/1209/d7/95eb1a538ee8.jpg</a:t>
            </a:r>
            <a:r>
              <a:rPr lang="ru-RU" sz="1050" dirty="0"/>
              <a:t>  санки</a:t>
            </a:r>
          </a:p>
        </p:txBody>
      </p:sp>
    </p:spTree>
    <p:extLst>
      <p:ext uri="{BB962C8B-B14F-4D97-AF65-F5344CB8AC3E}">
        <p14:creationId xmlns:p14="http://schemas.microsoft.com/office/powerpoint/2010/main" val="302129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Владелец\Мои документы\Мои рисунки\Рисунок7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8" t="1033" r="778" b="1550"/>
          <a:stretch>
            <a:fillRect/>
          </a:stretch>
        </p:blipFill>
        <p:spPr bwMode="auto">
          <a:xfrm>
            <a:off x="336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i073.radikal.ru/1010/18/474944ebb21b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332"/>
          <a:stretch>
            <a:fillRect/>
          </a:stretch>
        </p:blipFill>
        <p:spPr bwMode="auto">
          <a:xfrm>
            <a:off x="2312264" y="285727"/>
            <a:ext cx="3257002" cy="3981322"/>
          </a:xfrm>
          <a:prstGeom prst="ellipse">
            <a:avLst/>
          </a:prstGeom>
          <a:noFill/>
        </p:spPr>
      </p:pic>
      <p:pic>
        <p:nvPicPr>
          <p:cNvPr id="8" name="Picture 2" descr="C:\Documents and Settings\Владелец\Рабочий стол\отрисовки\емеля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1437" y="3569909"/>
            <a:ext cx="2687563" cy="257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500063" y="4000500"/>
            <a:ext cx="1695673" cy="5000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В проруби</a:t>
            </a:r>
          </a:p>
        </p:txBody>
      </p:sp>
      <p:pic>
        <p:nvPicPr>
          <p:cNvPr id="11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665978" y="52388"/>
            <a:ext cx="304800" cy="304800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2354289" y="4064417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1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95555" y="4070035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2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6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663102" y="377952"/>
            <a:ext cx="304800" cy="304800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4454012" y="4066798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3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8" name="звук 5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665978" y="682752"/>
            <a:ext cx="304800" cy="304800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500063" y="4857750"/>
            <a:ext cx="1695673" cy="5000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На печи</a:t>
            </a:r>
          </a:p>
        </p:txBody>
      </p:sp>
      <p:pic>
        <p:nvPicPr>
          <p:cNvPr id="20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665978" y="922021"/>
            <a:ext cx="304800" cy="304800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2354289" y="4934050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1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395555" y="4939667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2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3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663102" y="1247584"/>
            <a:ext cx="304800" cy="304800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>
            <a:off x="4467734" y="4939667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3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5" name="звук 5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665978" y="1523483"/>
            <a:ext cx="304800" cy="304800"/>
          </a:xfrm>
          <a:prstGeom prst="rect">
            <a:avLst/>
          </a:prstGeom>
        </p:spPr>
      </p:pic>
      <p:sp>
        <p:nvSpPr>
          <p:cNvPr id="26" name="Скругленный прямоугольник 25"/>
          <p:cNvSpPr/>
          <p:nvPr/>
        </p:nvSpPr>
        <p:spPr>
          <a:xfrm>
            <a:off x="5999916" y="585790"/>
            <a:ext cx="2000250" cy="500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За печкой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484739" y="1290738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1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8" name="звук 5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425077" y="3093718"/>
            <a:ext cx="304800" cy="304800"/>
          </a:xfrm>
          <a:prstGeom prst="rect">
            <a:avLst/>
          </a:prstGeom>
        </p:spPr>
      </p:pic>
      <p:sp>
        <p:nvSpPr>
          <p:cNvPr id="29" name="Скругленный прямоугольник 28"/>
          <p:cNvSpPr/>
          <p:nvPr/>
        </p:nvSpPr>
        <p:spPr>
          <a:xfrm>
            <a:off x="6595119" y="1290738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2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0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649177" y="3519395"/>
            <a:ext cx="304800" cy="304800"/>
          </a:xfrm>
          <a:prstGeom prst="rect">
            <a:avLst/>
          </a:prstGeom>
        </p:spPr>
      </p:pic>
      <p:sp>
        <p:nvSpPr>
          <p:cNvPr id="31" name="Скругленный прямоугольник 30"/>
          <p:cNvSpPr/>
          <p:nvPr/>
        </p:nvSpPr>
        <p:spPr>
          <a:xfrm>
            <a:off x="7636486" y="1290736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3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2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715898" y="4348163"/>
            <a:ext cx="304800" cy="304800"/>
          </a:xfrm>
          <a:prstGeom prst="rect">
            <a:avLst/>
          </a:prstGeom>
        </p:spPr>
      </p:pic>
      <p:sp>
        <p:nvSpPr>
          <p:cNvPr id="33" name="Скругленный прямоугольник 32"/>
          <p:cNvSpPr/>
          <p:nvPr/>
        </p:nvSpPr>
        <p:spPr>
          <a:xfrm>
            <a:off x="5974519" y="2337823"/>
            <a:ext cx="2000250" cy="5000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С ведром</a:t>
            </a:r>
          </a:p>
        </p:txBody>
      </p:sp>
      <p:pic>
        <p:nvPicPr>
          <p:cNvPr id="40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667813" y="3917635"/>
            <a:ext cx="304800" cy="304800"/>
          </a:xfrm>
          <a:prstGeom prst="rect">
            <a:avLst/>
          </a:prstGeom>
        </p:spPr>
      </p:pic>
      <p:sp>
        <p:nvSpPr>
          <p:cNvPr id="41" name="Скругленный прямоугольник 40"/>
          <p:cNvSpPr/>
          <p:nvPr/>
        </p:nvSpPr>
        <p:spPr>
          <a:xfrm>
            <a:off x="5524469" y="2992854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1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4" name="звук 5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714063" y="2537268"/>
            <a:ext cx="304800" cy="304800"/>
          </a:xfrm>
          <a:prstGeom prst="rect">
            <a:avLst/>
          </a:prstGeom>
        </p:spPr>
      </p:pic>
      <p:sp>
        <p:nvSpPr>
          <p:cNvPr id="45" name="Скругленный прямоугольник 44"/>
          <p:cNvSpPr/>
          <p:nvPr/>
        </p:nvSpPr>
        <p:spPr>
          <a:xfrm>
            <a:off x="6595119" y="2992855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2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6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692316" y="2084832"/>
            <a:ext cx="304800" cy="304800"/>
          </a:xfrm>
          <a:prstGeom prst="rect">
            <a:avLst/>
          </a:prstGeom>
        </p:spPr>
      </p:pic>
      <p:sp>
        <p:nvSpPr>
          <p:cNvPr id="47" name="Скругленный прямоугольник 46"/>
          <p:cNvSpPr/>
          <p:nvPr/>
        </p:nvSpPr>
        <p:spPr>
          <a:xfrm>
            <a:off x="7636486" y="2997616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3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302571" y="5788025"/>
            <a:ext cx="1901277" cy="500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Емеля</a:t>
            </a:r>
          </a:p>
        </p:txBody>
      </p:sp>
      <p:pic>
        <p:nvPicPr>
          <p:cNvPr id="49" name="звук 5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469236" y="4267049"/>
            <a:ext cx="304800" cy="304800"/>
          </a:xfrm>
          <a:prstGeom prst="rect">
            <a:avLst/>
          </a:prstGeom>
        </p:spPr>
      </p:pic>
      <p:sp>
        <p:nvSpPr>
          <p:cNvPr id="50" name="Скругленный прямоугольник 49"/>
          <p:cNvSpPr/>
          <p:nvPr/>
        </p:nvSpPr>
        <p:spPr>
          <a:xfrm>
            <a:off x="3416133" y="5875690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1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51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427879" y="3772955"/>
            <a:ext cx="304800" cy="304800"/>
          </a:xfrm>
          <a:prstGeom prst="rect">
            <a:avLst/>
          </a:prstGeom>
        </p:spPr>
      </p:pic>
      <p:sp>
        <p:nvSpPr>
          <p:cNvPr id="52" name="Скругленный прямоугольник 51"/>
          <p:cNvSpPr/>
          <p:nvPr/>
        </p:nvSpPr>
        <p:spPr>
          <a:xfrm>
            <a:off x="5542984" y="5875690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3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467734" y="5886487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2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54" name="звук 5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732679" y="3048696"/>
            <a:ext cx="304800" cy="304800"/>
          </a:xfrm>
          <a:prstGeom prst="rect">
            <a:avLst/>
          </a:prstGeom>
        </p:spPr>
      </p:pic>
      <p:pic>
        <p:nvPicPr>
          <p:cNvPr id="55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539916" y="2237232"/>
            <a:ext cx="304800" cy="304800"/>
          </a:xfrm>
          <a:prstGeom prst="rect">
            <a:avLst/>
          </a:prstGeom>
        </p:spPr>
      </p:pic>
      <p:pic>
        <p:nvPicPr>
          <p:cNvPr id="56" name="Объект 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23" y="317060"/>
            <a:ext cx="2416768" cy="216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9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46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6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02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10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46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46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02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10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02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10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463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1463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463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4025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0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 vol="10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1463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4025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0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audio>
              <p:cMediaNode vol="10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1463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0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1463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10000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1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Владелец\Мои документы\Мои рисунки\Рисунок7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8" t="1033" r="778" b="15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i068.radikal.ru/1012/87/4863286ff42b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3" y="214313"/>
            <a:ext cx="3857625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00063" y="4000500"/>
            <a:ext cx="2357437" cy="5000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К чудовищу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31640" y="5837237"/>
            <a:ext cx="2357438" cy="500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Настенька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26138" y="2069249"/>
            <a:ext cx="2000250" cy="5000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Батюшка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063" y="4857750"/>
            <a:ext cx="2357437" cy="5000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За морями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15780" y="637362"/>
            <a:ext cx="2000250" cy="500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Цветочек </a:t>
            </a:r>
          </a:p>
        </p:txBody>
      </p:sp>
      <p:pic>
        <p:nvPicPr>
          <p:cNvPr id="11" name="Picture 13" descr="C:\Documents and Settings\Владелец\Рабочий стол\Новая папка\русская изба\шкаф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885" y="5000624"/>
            <a:ext cx="1136650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Documents and Settings\Владелец\Мои документы\Мои рисунки\afc66ed28c23[1]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7247" y="3468478"/>
            <a:ext cx="1520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5383202" y="1336006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1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53852" y="1336007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2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495219" y="1340768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3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6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665978" y="52388"/>
            <a:ext cx="304800" cy="304800"/>
          </a:xfrm>
          <a:prstGeom prst="rect">
            <a:avLst/>
          </a:prstGeom>
        </p:spPr>
      </p:pic>
      <p:pic>
        <p:nvPicPr>
          <p:cNvPr id="17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666986" y="357188"/>
            <a:ext cx="304800" cy="304800"/>
          </a:xfrm>
          <a:prstGeom prst="rect">
            <a:avLst/>
          </a:prstGeom>
        </p:spPr>
      </p:pic>
      <p:pic>
        <p:nvPicPr>
          <p:cNvPr id="18" name="звук 5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358376" y="224791"/>
            <a:ext cx="304800" cy="304800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6476213" y="2669544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2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83202" y="2669544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1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570915" y="2669544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3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2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655556" y="832624"/>
            <a:ext cx="304800" cy="304800"/>
          </a:xfrm>
          <a:prstGeom prst="rect">
            <a:avLst/>
          </a:prstGeom>
        </p:spPr>
      </p:pic>
      <p:pic>
        <p:nvPicPr>
          <p:cNvPr id="23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656564" y="1137424"/>
            <a:ext cx="304800" cy="304800"/>
          </a:xfrm>
          <a:prstGeom prst="rect">
            <a:avLst/>
          </a:prstGeom>
        </p:spPr>
      </p:pic>
      <p:pic>
        <p:nvPicPr>
          <p:cNvPr id="24" name="звук 5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347954" y="1005027"/>
            <a:ext cx="304800" cy="304800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3059832" y="4046188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1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121950" y="4046188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2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207486" y="4046188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3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8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665978" y="1521991"/>
            <a:ext cx="304800" cy="304800"/>
          </a:xfrm>
          <a:prstGeom prst="rect">
            <a:avLst/>
          </a:prstGeom>
        </p:spPr>
      </p:pic>
      <p:pic>
        <p:nvPicPr>
          <p:cNvPr id="29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666986" y="1826791"/>
            <a:ext cx="304800" cy="304800"/>
          </a:xfrm>
          <a:prstGeom prst="rect">
            <a:avLst/>
          </a:prstGeom>
        </p:spPr>
      </p:pic>
      <p:pic>
        <p:nvPicPr>
          <p:cNvPr id="30" name="звук 5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358376" y="1694394"/>
            <a:ext cx="304800" cy="304800"/>
          </a:xfrm>
          <a:prstGeom prst="rect">
            <a:avLst/>
          </a:prstGeom>
        </p:spPr>
      </p:pic>
      <p:sp>
        <p:nvSpPr>
          <p:cNvPr id="31" name="Скругленный прямоугольник 30"/>
          <p:cNvSpPr/>
          <p:nvPr/>
        </p:nvSpPr>
        <p:spPr>
          <a:xfrm>
            <a:off x="3059832" y="4925078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1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121950" y="4925078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2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207486" y="4925078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3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4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665978" y="2400881"/>
            <a:ext cx="304800" cy="304800"/>
          </a:xfrm>
          <a:prstGeom prst="rect">
            <a:avLst/>
          </a:prstGeom>
        </p:spPr>
      </p:pic>
      <p:pic>
        <p:nvPicPr>
          <p:cNvPr id="35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666986" y="2705681"/>
            <a:ext cx="304800" cy="304800"/>
          </a:xfrm>
          <a:prstGeom prst="rect">
            <a:avLst/>
          </a:prstGeom>
        </p:spPr>
      </p:pic>
      <p:pic>
        <p:nvPicPr>
          <p:cNvPr id="36" name="звук 5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358376" y="2573284"/>
            <a:ext cx="304800" cy="304800"/>
          </a:xfrm>
          <a:prstGeom prst="rect">
            <a:avLst/>
          </a:prstGeom>
        </p:spPr>
      </p:pic>
      <p:sp>
        <p:nvSpPr>
          <p:cNvPr id="37" name="Скругленный прямоугольник 36"/>
          <p:cNvSpPr/>
          <p:nvPr/>
        </p:nvSpPr>
        <p:spPr>
          <a:xfrm>
            <a:off x="4933152" y="5904565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2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851920" y="5906151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1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971954" y="5904565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3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0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806948" y="3256489"/>
            <a:ext cx="304800" cy="304800"/>
          </a:xfrm>
          <a:prstGeom prst="rect">
            <a:avLst/>
          </a:prstGeom>
        </p:spPr>
      </p:pic>
      <p:pic>
        <p:nvPicPr>
          <p:cNvPr id="41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807956" y="3561289"/>
            <a:ext cx="304800" cy="304800"/>
          </a:xfrm>
          <a:prstGeom prst="rect">
            <a:avLst/>
          </a:prstGeom>
        </p:spPr>
      </p:pic>
      <p:pic>
        <p:nvPicPr>
          <p:cNvPr id="42" name="звук 5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499346" y="342889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2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02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46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10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46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02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46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10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46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402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46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10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463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402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1463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10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1463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4025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5" dur="146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10000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Владелец\Мои документы\Мои рисунки\Рисунок7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8" t="1033" r="778" b="15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00063" y="4357688"/>
            <a:ext cx="2357437" cy="500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Снегурочку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750" y="5934076"/>
            <a:ext cx="2357437" cy="5000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В любви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00750" y="2045493"/>
            <a:ext cx="2000250" cy="5000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Туловище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063" y="5214938"/>
            <a:ext cx="2357437" cy="500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Шалунья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56176" y="637362"/>
            <a:ext cx="2000250" cy="500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К окну</a:t>
            </a:r>
          </a:p>
        </p:txBody>
      </p:sp>
      <p:pic>
        <p:nvPicPr>
          <p:cNvPr id="12" name="Picture 8" descr="http://forum.materinstvo.ru/uploads/journals/1309466651/j373610_1309721898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6152" y="3118204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ttp://forum.materinstvo.ru/uploads/journals/1305623404/j56918_1305740307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75" y="3782270"/>
            <a:ext cx="1659719" cy="274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5383202" y="1336006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1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53852" y="1336007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2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495219" y="1340768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3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7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665978" y="278131"/>
            <a:ext cx="304800" cy="304800"/>
          </a:xfrm>
          <a:prstGeom prst="rect">
            <a:avLst/>
          </a:prstGeom>
        </p:spPr>
      </p:pic>
      <p:pic>
        <p:nvPicPr>
          <p:cNvPr id="18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666986" y="582931"/>
            <a:ext cx="304800" cy="304800"/>
          </a:xfrm>
          <a:prstGeom prst="rect">
            <a:avLst/>
          </a:prstGeom>
        </p:spPr>
      </p:pic>
      <p:pic>
        <p:nvPicPr>
          <p:cNvPr id="19" name="звук 5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358376" y="450534"/>
            <a:ext cx="304800" cy="3048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5535602" y="2704108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1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606252" y="2704109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2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647619" y="2708870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3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3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666986" y="1001703"/>
            <a:ext cx="304800" cy="304800"/>
          </a:xfrm>
          <a:prstGeom prst="rect">
            <a:avLst/>
          </a:prstGeom>
        </p:spPr>
      </p:pic>
      <p:pic>
        <p:nvPicPr>
          <p:cNvPr id="24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667994" y="1306503"/>
            <a:ext cx="304800" cy="304800"/>
          </a:xfrm>
          <a:prstGeom prst="rect">
            <a:avLst/>
          </a:prstGeom>
        </p:spPr>
      </p:pic>
      <p:pic>
        <p:nvPicPr>
          <p:cNvPr id="25" name="звук 5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359384" y="1174106"/>
            <a:ext cx="304800" cy="304800"/>
          </a:xfrm>
          <a:prstGeom prst="rect">
            <a:avLst/>
          </a:prstGeom>
        </p:spPr>
      </p:pic>
      <p:sp>
        <p:nvSpPr>
          <p:cNvPr id="26" name="Скругленный прямоугольник 25"/>
          <p:cNvSpPr/>
          <p:nvPr/>
        </p:nvSpPr>
        <p:spPr>
          <a:xfrm>
            <a:off x="4234424" y="4424682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2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153192" y="4426268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1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273226" y="4424682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3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9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664694" y="1775354"/>
            <a:ext cx="304800" cy="304800"/>
          </a:xfrm>
          <a:prstGeom prst="rect">
            <a:avLst/>
          </a:prstGeom>
        </p:spPr>
      </p:pic>
      <p:pic>
        <p:nvPicPr>
          <p:cNvPr id="30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665702" y="2080154"/>
            <a:ext cx="304800" cy="304800"/>
          </a:xfrm>
          <a:prstGeom prst="rect">
            <a:avLst/>
          </a:prstGeom>
        </p:spPr>
      </p:pic>
      <p:pic>
        <p:nvPicPr>
          <p:cNvPr id="31" name="звук 5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357092" y="1947757"/>
            <a:ext cx="304800" cy="304800"/>
          </a:xfrm>
          <a:prstGeom prst="rect">
            <a:avLst/>
          </a:prstGeom>
        </p:spPr>
      </p:pic>
      <p:sp>
        <p:nvSpPr>
          <p:cNvPr id="32" name="Скругленный прямоугольник 31"/>
          <p:cNvSpPr/>
          <p:nvPr/>
        </p:nvSpPr>
        <p:spPr>
          <a:xfrm>
            <a:off x="4217350" y="5293520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2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136118" y="5295106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1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256152" y="5293520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3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5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806948" y="2565276"/>
            <a:ext cx="304800" cy="304800"/>
          </a:xfrm>
          <a:prstGeom prst="rect">
            <a:avLst/>
          </a:prstGeom>
        </p:spPr>
      </p:pic>
      <p:pic>
        <p:nvPicPr>
          <p:cNvPr id="36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807956" y="2870076"/>
            <a:ext cx="304800" cy="304800"/>
          </a:xfrm>
          <a:prstGeom prst="rect">
            <a:avLst/>
          </a:prstGeom>
        </p:spPr>
      </p:pic>
      <p:pic>
        <p:nvPicPr>
          <p:cNvPr id="37" name="звук 5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499346" y="2737679"/>
            <a:ext cx="304800" cy="304800"/>
          </a:xfrm>
          <a:prstGeom prst="rect">
            <a:avLst/>
          </a:prstGeom>
        </p:spPr>
      </p:pic>
      <p:sp>
        <p:nvSpPr>
          <p:cNvPr id="38" name="Скругленный прямоугольник 37"/>
          <p:cNvSpPr/>
          <p:nvPr/>
        </p:nvSpPr>
        <p:spPr>
          <a:xfrm>
            <a:off x="5055117" y="6001405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2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100775" y="6001404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3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036218" y="6001405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1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1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806948" y="3256489"/>
            <a:ext cx="304800" cy="304800"/>
          </a:xfrm>
          <a:prstGeom prst="rect">
            <a:avLst/>
          </a:prstGeom>
        </p:spPr>
      </p:pic>
      <p:pic>
        <p:nvPicPr>
          <p:cNvPr id="42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807956" y="3561289"/>
            <a:ext cx="304800" cy="304800"/>
          </a:xfrm>
          <a:prstGeom prst="rect">
            <a:avLst/>
          </a:prstGeom>
        </p:spPr>
      </p:pic>
      <p:pic>
        <p:nvPicPr>
          <p:cNvPr id="43" name="звук 5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499346" y="3428892"/>
            <a:ext cx="304800" cy="304800"/>
          </a:xfrm>
          <a:prstGeom prst="rect">
            <a:avLst/>
          </a:prstGeom>
        </p:spPr>
      </p:pic>
      <p:pic>
        <p:nvPicPr>
          <p:cNvPr id="44" name="Объект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368" y="91691"/>
            <a:ext cx="2913647" cy="401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02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46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10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46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02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46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10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46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402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463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10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463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4025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1463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10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146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402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5" dur="1463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10000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Владелец\Мои документы\Мои рисунки\Рисунок7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8" t="1033" r="778" b="15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forum.materinstvo.ru/index.php?act=Attach&amp;type=post&amp;id=50081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7920" y="4925078"/>
            <a:ext cx="1214438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00063" y="4000500"/>
            <a:ext cx="2357437" cy="5000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До колодца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31640" y="5837237"/>
            <a:ext cx="2357438" cy="500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От радости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26138" y="2069249"/>
            <a:ext cx="2000250" cy="5000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В козлёночка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063" y="4857750"/>
            <a:ext cx="2357437" cy="5000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Из копытца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57536" y="637362"/>
            <a:ext cx="2514864" cy="500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Жеребёночком 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83202" y="1336006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1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53852" y="1336007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2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495219" y="1340768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3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6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665978" y="52388"/>
            <a:ext cx="304800" cy="304800"/>
          </a:xfrm>
          <a:prstGeom prst="rect">
            <a:avLst/>
          </a:prstGeom>
        </p:spPr>
      </p:pic>
      <p:pic>
        <p:nvPicPr>
          <p:cNvPr id="17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666986" y="357188"/>
            <a:ext cx="304800" cy="304800"/>
          </a:xfrm>
          <a:prstGeom prst="rect">
            <a:avLst/>
          </a:prstGeom>
        </p:spPr>
      </p:pic>
      <p:pic>
        <p:nvPicPr>
          <p:cNvPr id="18" name="звук 5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358376" y="224791"/>
            <a:ext cx="304800" cy="304800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5383202" y="2676103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1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464918" y="2676103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2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570915" y="2669544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3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2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655556" y="832624"/>
            <a:ext cx="304800" cy="304800"/>
          </a:xfrm>
          <a:prstGeom prst="rect">
            <a:avLst/>
          </a:prstGeom>
        </p:spPr>
      </p:pic>
      <p:pic>
        <p:nvPicPr>
          <p:cNvPr id="23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656564" y="1137424"/>
            <a:ext cx="304800" cy="304800"/>
          </a:xfrm>
          <a:prstGeom prst="rect">
            <a:avLst/>
          </a:prstGeom>
        </p:spPr>
      </p:pic>
      <p:pic>
        <p:nvPicPr>
          <p:cNvPr id="24" name="звук 5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347954" y="1005027"/>
            <a:ext cx="304800" cy="304800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3059832" y="4046188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1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121950" y="4046188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2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207486" y="4046188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3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8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665978" y="1521991"/>
            <a:ext cx="304800" cy="304800"/>
          </a:xfrm>
          <a:prstGeom prst="rect">
            <a:avLst/>
          </a:prstGeom>
        </p:spPr>
      </p:pic>
      <p:pic>
        <p:nvPicPr>
          <p:cNvPr id="29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666986" y="1826791"/>
            <a:ext cx="304800" cy="304800"/>
          </a:xfrm>
          <a:prstGeom prst="rect">
            <a:avLst/>
          </a:prstGeom>
        </p:spPr>
      </p:pic>
      <p:pic>
        <p:nvPicPr>
          <p:cNvPr id="30" name="звук 5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358376" y="1694394"/>
            <a:ext cx="304800" cy="304800"/>
          </a:xfrm>
          <a:prstGeom prst="rect">
            <a:avLst/>
          </a:prstGeom>
        </p:spPr>
      </p:pic>
      <p:sp>
        <p:nvSpPr>
          <p:cNvPr id="31" name="Скругленный прямоугольник 30"/>
          <p:cNvSpPr/>
          <p:nvPr/>
        </p:nvSpPr>
        <p:spPr>
          <a:xfrm>
            <a:off x="3059832" y="4925078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1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121950" y="4925078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2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207486" y="4925078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3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4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665978" y="2400881"/>
            <a:ext cx="304800" cy="304800"/>
          </a:xfrm>
          <a:prstGeom prst="rect">
            <a:avLst/>
          </a:prstGeom>
        </p:spPr>
      </p:pic>
      <p:pic>
        <p:nvPicPr>
          <p:cNvPr id="35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666986" y="2705681"/>
            <a:ext cx="304800" cy="304800"/>
          </a:xfrm>
          <a:prstGeom prst="rect">
            <a:avLst/>
          </a:prstGeom>
        </p:spPr>
      </p:pic>
      <p:pic>
        <p:nvPicPr>
          <p:cNvPr id="36" name="звук 5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358376" y="2573284"/>
            <a:ext cx="304800" cy="304800"/>
          </a:xfrm>
          <a:prstGeom prst="rect">
            <a:avLst/>
          </a:prstGeom>
        </p:spPr>
      </p:pic>
      <p:sp>
        <p:nvSpPr>
          <p:cNvPr id="37" name="Скругленный прямоугольник 36"/>
          <p:cNvSpPr/>
          <p:nvPr/>
        </p:nvSpPr>
        <p:spPr>
          <a:xfrm>
            <a:off x="4933152" y="5904565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2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971954" y="5906151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3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906210" y="5904565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1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0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806948" y="3256489"/>
            <a:ext cx="304800" cy="304800"/>
          </a:xfrm>
          <a:prstGeom prst="rect">
            <a:avLst/>
          </a:prstGeom>
        </p:spPr>
      </p:pic>
      <p:pic>
        <p:nvPicPr>
          <p:cNvPr id="41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807956" y="3561289"/>
            <a:ext cx="304800" cy="304800"/>
          </a:xfrm>
          <a:prstGeom prst="rect">
            <a:avLst/>
          </a:prstGeom>
        </p:spPr>
      </p:pic>
      <p:pic>
        <p:nvPicPr>
          <p:cNvPr id="42" name="звук 5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499346" y="3428892"/>
            <a:ext cx="304800" cy="304800"/>
          </a:xfrm>
          <a:prstGeom prst="rect">
            <a:avLst/>
          </a:prstGeom>
        </p:spPr>
      </p:pic>
      <p:pic>
        <p:nvPicPr>
          <p:cNvPr id="43" name="Объект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7254" y="205844"/>
            <a:ext cx="3125156" cy="3772893"/>
          </a:xfrm>
          <a:prstGeom prst="rect">
            <a:avLst/>
          </a:prstGeom>
        </p:spPr>
      </p:pic>
      <p:pic>
        <p:nvPicPr>
          <p:cNvPr id="44" name="Объект 2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1754" y="3428892"/>
            <a:ext cx="1609211" cy="100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6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02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46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46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02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46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46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402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46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1463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402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1463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1463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4025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3" dur="146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10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10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10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10000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10000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Владелец\Мои документы\Мои рисунки\Рисунок7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8" t="1033" r="778" b="15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http://i030.radikal.ru/1010/93/97b716f7d2f0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214313"/>
            <a:ext cx="342900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nts and Settings\Владелец\Мои документы\Мои рисунки\3a0d28aafd26[1]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1039" y="3363649"/>
            <a:ext cx="2365826" cy="1058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Documents and Settings\Владелец\Мои документы\Мои рисунки\3a0d28aafd26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0915" y="5313522"/>
            <a:ext cx="938213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00063" y="4000500"/>
            <a:ext cx="2357437" cy="5000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Похлёбка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31640" y="5837237"/>
            <a:ext cx="2357438" cy="500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Медведица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26138" y="2069249"/>
            <a:ext cx="2000250" cy="5000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Мишутка 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063" y="4857750"/>
            <a:ext cx="2357437" cy="5000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Из чашки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15780" y="637362"/>
            <a:ext cx="2000250" cy="500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За столом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83202" y="1336006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1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53852" y="1336007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2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495219" y="1340768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3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6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665978" y="52388"/>
            <a:ext cx="304800" cy="304800"/>
          </a:xfrm>
          <a:prstGeom prst="rect">
            <a:avLst/>
          </a:prstGeom>
        </p:spPr>
      </p:pic>
      <p:pic>
        <p:nvPicPr>
          <p:cNvPr id="17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666986" y="357188"/>
            <a:ext cx="304800" cy="304800"/>
          </a:xfrm>
          <a:prstGeom prst="rect">
            <a:avLst/>
          </a:prstGeom>
        </p:spPr>
      </p:pic>
      <p:pic>
        <p:nvPicPr>
          <p:cNvPr id="18" name="звук 5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358376" y="224791"/>
            <a:ext cx="304800" cy="304800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6476213" y="2669544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2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83202" y="2669544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1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570915" y="2669544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3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2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655556" y="832624"/>
            <a:ext cx="304800" cy="304800"/>
          </a:xfrm>
          <a:prstGeom prst="rect">
            <a:avLst/>
          </a:prstGeom>
        </p:spPr>
      </p:pic>
      <p:pic>
        <p:nvPicPr>
          <p:cNvPr id="23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656564" y="1137424"/>
            <a:ext cx="304800" cy="304800"/>
          </a:xfrm>
          <a:prstGeom prst="rect">
            <a:avLst/>
          </a:prstGeom>
        </p:spPr>
      </p:pic>
      <p:pic>
        <p:nvPicPr>
          <p:cNvPr id="24" name="звук 5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347954" y="1005027"/>
            <a:ext cx="304800" cy="304800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4121950" y="4057232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2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059832" y="4057441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1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207486" y="4046188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3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8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665978" y="1521991"/>
            <a:ext cx="304800" cy="304800"/>
          </a:xfrm>
          <a:prstGeom prst="rect">
            <a:avLst/>
          </a:prstGeom>
        </p:spPr>
      </p:pic>
      <p:pic>
        <p:nvPicPr>
          <p:cNvPr id="29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666986" y="1826791"/>
            <a:ext cx="304800" cy="304800"/>
          </a:xfrm>
          <a:prstGeom prst="rect">
            <a:avLst/>
          </a:prstGeom>
        </p:spPr>
      </p:pic>
      <p:pic>
        <p:nvPicPr>
          <p:cNvPr id="30" name="звук 5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358376" y="1694394"/>
            <a:ext cx="304800" cy="304800"/>
          </a:xfrm>
          <a:prstGeom prst="rect">
            <a:avLst/>
          </a:prstGeom>
        </p:spPr>
      </p:pic>
      <p:sp>
        <p:nvSpPr>
          <p:cNvPr id="31" name="Скругленный прямоугольник 30"/>
          <p:cNvSpPr/>
          <p:nvPr/>
        </p:nvSpPr>
        <p:spPr>
          <a:xfrm>
            <a:off x="4121950" y="4925078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2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079832" y="4925078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1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207486" y="4925078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3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4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665978" y="2400881"/>
            <a:ext cx="304800" cy="304800"/>
          </a:xfrm>
          <a:prstGeom prst="rect">
            <a:avLst/>
          </a:prstGeom>
        </p:spPr>
      </p:pic>
      <p:pic>
        <p:nvPicPr>
          <p:cNvPr id="35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666986" y="2705681"/>
            <a:ext cx="304800" cy="304800"/>
          </a:xfrm>
          <a:prstGeom prst="rect">
            <a:avLst/>
          </a:prstGeom>
        </p:spPr>
      </p:pic>
      <p:pic>
        <p:nvPicPr>
          <p:cNvPr id="36" name="звук 5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358376" y="2573284"/>
            <a:ext cx="304800" cy="304800"/>
          </a:xfrm>
          <a:prstGeom prst="rect">
            <a:avLst/>
          </a:prstGeom>
        </p:spPr>
      </p:pic>
      <p:sp>
        <p:nvSpPr>
          <p:cNvPr id="37" name="Скругленный прямоугольник 36"/>
          <p:cNvSpPr/>
          <p:nvPr/>
        </p:nvSpPr>
        <p:spPr>
          <a:xfrm>
            <a:off x="4933152" y="5904565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2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851920" y="5906151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1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971954" y="5904565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3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0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806948" y="3256489"/>
            <a:ext cx="304800" cy="304800"/>
          </a:xfrm>
          <a:prstGeom prst="rect">
            <a:avLst/>
          </a:prstGeom>
        </p:spPr>
      </p:pic>
      <p:pic>
        <p:nvPicPr>
          <p:cNvPr id="41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807956" y="3561289"/>
            <a:ext cx="304800" cy="304800"/>
          </a:xfrm>
          <a:prstGeom prst="rect">
            <a:avLst/>
          </a:prstGeom>
        </p:spPr>
      </p:pic>
      <p:pic>
        <p:nvPicPr>
          <p:cNvPr id="42" name="звук 5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499346" y="342889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4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02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46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46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02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46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46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402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46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1463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402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1463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1463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4025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3" dur="146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10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10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10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10000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10000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Владелец\Мои документы\Мои рисунки\Рисунок7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8" t="1033" r="778" b="15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i039.radikal.ru/1104/74/795238eb46c2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3" y="214313"/>
            <a:ext cx="3548062" cy="359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nts and Settings\Владелец\Мои документы\Мои рисунки\a196d08bd6ce[1]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1522" y="3451752"/>
            <a:ext cx="1500188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Documents and Settings\Владелец\Мои документы\Мои рисунки\c95775cc2805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6313" y="4696549"/>
            <a:ext cx="1651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00063" y="4000500"/>
            <a:ext cx="2357437" cy="5000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Горошку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31640" y="5837237"/>
            <a:ext cx="2357438" cy="500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По бережкам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26138" y="2069249"/>
            <a:ext cx="2000250" cy="5000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Из окошка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063" y="4857750"/>
            <a:ext cx="2357437" cy="5000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К избушке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15780" y="637362"/>
            <a:ext cx="2000250" cy="500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Лисичка 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58898" y="2819296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1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29548" y="2819297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2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570915" y="2824058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3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6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665978" y="52388"/>
            <a:ext cx="304800" cy="304800"/>
          </a:xfrm>
          <a:prstGeom prst="rect">
            <a:avLst/>
          </a:prstGeom>
        </p:spPr>
      </p:pic>
      <p:pic>
        <p:nvPicPr>
          <p:cNvPr id="17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666986" y="357188"/>
            <a:ext cx="304800" cy="304800"/>
          </a:xfrm>
          <a:prstGeom prst="rect">
            <a:avLst/>
          </a:prstGeom>
        </p:spPr>
      </p:pic>
      <p:pic>
        <p:nvPicPr>
          <p:cNvPr id="18" name="звук 5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358376" y="224791"/>
            <a:ext cx="304800" cy="304800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6476213" y="1308985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2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83202" y="1308985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1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570915" y="1308985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3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2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655556" y="832624"/>
            <a:ext cx="304800" cy="304800"/>
          </a:xfrm>
          <a:prstGeom prst="rect">
            <a:avLst/>
          </a:prstGeom>
        </p:spPr>
      </p:pic>
      <p:pic>
        <p:nvPicPr>
          <p:cNvPr id="23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656564" y="1137424"/>
            <a:ext cx="304800" cy="304800"/>
          </a:xfrm>
          <a:prstGeom prst="rect">
            <a:avLst/>
          </a:prstGeom>
        </p:spPr>
      </p:pic>
      <p:pic>
        <p:nvPicPr>
          <p:cNvPr id="24" name="звук 5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347954" y="1005027"/>
            <a:ext cx="304800" cy="304800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3904817" y="5904565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1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966935" y="5904565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2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052471" y="5904565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3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8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665978" y="1521991"/>
            <a:ext cx="304800" cy="304800"/>
          </a:xfrm>
          <a:prstGeom prst="rect">
            <a:avLst/>
          </a:prstGeom>
        </p:spPr>
      </p:pic>
      <p:pic>
        <p:nvPicPr>
          <p:cNvPr id="29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666986" y="1826791"/>
            <a:ext cx="304800" cy="304800"/>
          </a:xfrm>
          <a:prstGeom prst="rect">
            <a:avLst/>
          </a:prstGeom>
        </p:spPr>
      </p:pic>
      <p:pic>
        <p:nvPicPr>
          <p:cNvPr id="30" name="звук 5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358376" y="1694394"/>
            <a:ext cx="304800" cy="304800"/>
          </a:xfrm>
          <a:prstGeom prst="rect">
            <a:avLst/>
          </a:prstGeom>
        </p:spPr>
      </p:pic>
      <p:sp>
        <p:nvSpPr>
          <p:cNvPr id="31" name="Скругленный прямоугольник 30"/>
          <p:cNvSpPr/>
          <p:nvPr/>
        </p:nvSpPr>
        <p:spPr>
          <a:xfrm>
            <a:off x="3059822" y="4011544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1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121940" y="4011544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2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207476" y="4011544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3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4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665978" y="2400881"/>
            <a:ext cx="304800" cy="304800"/>
          </a:xfrm>
          <a:prstGeom prst="rect">
            <a:avLst/>
          </a:prstGeom>
        </p:spPr>
      </p:pic>
      <p:pic>
        <p:nvPicPr>
          <p:cNvPr id="35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666986" y="2705681"/>
            <a:ext cx="304800" cy="304800"/>
          </a:xfrm>
          <a:prstGeom prst="rect">
            <a:avLst/>
          </a:prstGeom>
        </p:spPr>
      </p:pic>
      <p:pic>
        <p:nvPicPr>
          <p:cNvPr id="36" name="звук 5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358376" y="2573284"/>
            <a:ext cx="304800" cy="304800"/>
          </a:xfrm>
          <a:prstGeom prst="rect">
            <a:avLst/>
          </a:prstGeom>
        </p:spPr>
      </p:pic>
      <p:sp>
        <p:nvSpPr>
          <p:cNvPr id="37" name="Скругленный прямоугольник 36"/>
          <p:cNvSpPr/>
          <p:nvPr/>
        </p:nvSpPr>
        <p:spPr>
          <a:xfrm>
            <a:off x="4168026" y="4874895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2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086794" y="4876481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1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206828" y="4874895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3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0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806948" y="3256489"/>
            <a:ext cx="304800" cy="304800"/>
          </a:xfrm>
          <a:prstGeom prst="rect">
            <a:avLst/>
          </a:prstGeom>
        </p:spPr>
      </p:pic>
      <p:pic>
        <p:nvPicPr>
          <p:cNvPr id="41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807956" y="3561289"/>
            <a:ext cx="304800" cy="304800"/>
          </a:xfrm>
          <a:prstGeom prst="rect">
            <a:avLst/>
          </a:prstGeom>
        </p:spPr>
      </p:pic>
      <p:pic>
        <p:nvPicPr>
          <p:cNvPr id="42" name="звук 5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499346" y="342889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8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02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46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46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02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46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46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402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46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1463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402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1463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1463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4025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3" dur="146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10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10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10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10000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10000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Владелец\Мои документы\Мои рисунки\Рисунок7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8" t="1033" r="778" b="15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C:\Documents and Settings\Владелец\Рабочий стол\Новая папка\Маша и медведь\3 Я Ковалева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4346" y="3196480"/>
            <a:ext cx="1773237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C:\Documents and Settings\Владелец\Рабочий стол\Новая папка\Маша и медведь\маша-и-медведь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285728"/>
            <a:ext cx="3500462" cy="3602387"/>
          </a:xfrm>
          <a:prstGeom prst="roundRect">
            <a:avLst/>
          </a:prstGeom>
          <a:noFill/>
        </p:spPr>
      </p:pic>
      <p:pic>
        <p:nvPicPr>
          <p:cNvPr id="8" name="Picture 25" descr="C:\Documents and Settings\Владелец\Рабочий стол\Новая папка\русская изба\чаша с пирогами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705" y="5819456"/>
            <a:ext cx="1128935" cy="81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500063" y="4000500"/>
            <a:ext cx="2357437" cy="5000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В глушь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31640" y="5837237"/>
            <a:ext cx="2357438" cy="500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На пенёк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26138" y="2069249"/>
            <a:ext cx="2000250" cy="5000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От подружек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063" y="4857750"/>
            <a:ext cx="2357437" cy="5000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В деревню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15780" y="637362"/>
            <a:ext cx="2000250" cy="500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Дедушка 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65855" y="1328988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2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445190" y="1321676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1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495219" y="1340768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3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7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665978" y="52388"/>
            <a:ext cx="304800" cy="304800"/>
          </a:xfrm>
          <a:prstGeom prst="rect">
            <a:avLst/>
          </a:prstGeom>
        </p:spPr>
      </p:pic>
      <p:pic>
        <p:nvPicPr>
          <p:cNvPr id="18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666986" y="357188"/>
            <a:ext cx="304800" cy="304800"/>
          </a:xfrm>
          <a:prstGeom prst="rect">
            <a:avLst/>
          </a:prstGeom>
        </p:spPr>
      </p:pic>
      <p:pic>
        <p:nvPicPr>
          <p:cNvPr id="19" name="звук 5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358376" y="224791"/>
            <a:ext cx="304800" cy="3048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6476213" y="2669544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2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83202" y="2669544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1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570915" y="2669544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3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3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655556" y="832624"/>
            <a:ext cx="304800" cy="304800"/>
          </a:xfrm>
          <a:prstGeom prst="rect">
            <a:avLst/>
          </a:prstGeom>
        </p:spPr>
      </p:pic>
      <p:pic>
        <p:nvPicPr>
          <p:cNvPr id="24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656564" y="1137424"/>
            <a:ext cx="304800" cy="304800"/>
          </a:xfrm>
          <a:prstGeom prst="rect">
            <a:avLst/>
          </a:prstGeom>
        </p:spPr>
      </p:pic>
      <p:pic>
        <p:nvPicPr>
          <p:cNvPr id="25" name="звук 5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347954" y="1005027"/>
            <a:ext cx="304800" cy="304800"/>
          </a:xfrm>
          <a:prstGeom prst="rect">
            <a:avLst/>
          </a:prstGeom>
        </p:spPr>
      </p:pic>
      <p:sp>
        <p:nvSpPr>
          <p:cNvPr id="26" name="Скругленный прямоугольник 25"/>
          <p:cNvSpPr/>
          <p:nvPr/>
        </p:nvSpPr>
        <p:spPr>
          <a:xfrm>
            <a:off x="3059832" y="4046188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1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207486" y="4032110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3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121950" y="4044582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2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9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665978" y="1521991"/>
            <a:ext cx="304800" cy="304800"/>
          </a:xfrm>
          <a:prstGeom prst="rect">
            <a:avLst/>
          </a:prstGeom>
        </p:spPr>
      </p:pic>
      <p:pic>
        <p:nvPicPr>
          <p:cNvPr id="30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666986" y="1826791"/>
            <a:ext cx="304800" cy="304800"/>
          </a:xfrm>
          <a:prstGeom prst="rect">
            <a:avLst/>
          </a:prstGeom>
        </p:spPr>
      </p:pic>
      <p:pic>
        <p:nvPicPr>
          <p:cNvPr id="31" name="звук 5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358376" y="1694394"/>
            <a:ext cx="304800" cy="304800"/>
          </a:xfrm>
          <a:prstGeom prst="rect">
            <a:avLst/>
          </a:prstGeom>
        </p:spPr>
      </p:pic>
      <p:sp>
        <p:nvSpPr>
          <p:cNvPr id="32" name="Скругленный прямоугольник 31"/>
          <p:cNvSpPr/>
          <p:nvPr/>
        </p:nvSpPr>
        <p:spPr>
          <a:xfrm>
            <a:off x="4121950" y="4925078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2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059832" y="4925078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1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207486" y="4925078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3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5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665978" y="2400881"/>
            <a:ext cx="304800" cy="304800"/>
          </a:xfrm>
          <a:prstGeom prst="rect">
            <a:avLst/>
          </a:prstGeom>
        </p:spPr>
      </p:pic>
      <p:pic>
        <p:nvPicPr>
          <p:cNvPr id="36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666986" y="2705681"/>
            <a:ext cx="304800" cy="304800"/>
          </a:xfrm>
          <a:prstGeom prst="rect">
            <a:avLst/>
          </a:prstGeom>
        </p:spPr>
      </p:pic>
      <p:pic>
        <p:nvPicPr>
          <p:cNvPr id="37" name="звук 5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358376" y="2573284"/>
            <a:ext cx="304800" cy="304800"/>
          </a:xfrm>
          <a:prstGeom prst="rect">
            <a:avLst/>
          </a:prstGeom>
        </p:spPr>
      </p:pic>
      <p:sp>
        <p:nvSpPr>
          <p:cNvPr id="38" name="Скругленный прямоугольник 37"/>
          <p:cNvSpPr/>
          <p:nvPr/>
        </p:nvSpPr>
        <p:spPr>
          <a:xfrm>
            <a:off x="3889354" y="5914091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1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926874" y="5904565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2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971954" y="5904565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3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1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806948" y="3256489"/>
            <a:ext cx="304800" cy="304800"/>
          </a:xfrm>
          <a:prstGeom prst="rect">
            <a:avLst/>
          </a:prstGeom>
        </p:spPr>
      </p:pic>
      <p:pic>
        <p:nvPicPr>
          <p:cNvPr id="42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807956" y="3561289"/>
            <a:ext cx="304800" cy="304800"/>
          </a:xfrm>
          <a:prstGeom prst="rect">
            <a:avLst/>
          </a:prstGeom>
        </p:spPr>
      </p:pic>
      <p:pic>
        <p:nvPicPr>
          <p:cNvPr id="43" name="звук 5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499346" y="3428892"/>
            <a:ext cx="304800" cy="304800"/>
          </a:xfrm>
          <a:prstGeom prst="rect">
            <a:avLst/>
          </a:prstGeom>
        </p:spPr>
      </p:pic>
      <p:pic>
        <p:nvPicPr>
          <p:cNvPr id="44" name="Picture 14" descr="C:\Documents and Settings\Владелец\Рабочий стол\Новая папка\Маша и медведь\2 Я Ковалева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2689" y="4306143"/>
            <a:ext cx="1103313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65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02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46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46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02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46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46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402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463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1463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4025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1463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146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8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402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3" dur="1463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10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10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10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10000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10000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Владелец\Мои документы\Мои рисунки\Рисунок7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8" t="1033" r="778" b="15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forum.materinstvo.ru/uploads/journals/1319619712/j238590_131979995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13" y="4500563"/>
            <a:ext cx="176053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Documents and Settings\Владелец\Мои документы\Мои рисунки\0d14a9fe1e4e[1]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4254" y="3449360"/>
            <a:ext cx="212248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00063" y="4000500"/>
            <a:ext cx="2357437" cy="5000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К дочке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31640" y="5837237"/>
            <a:ext cx="2357438" cy="500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Лошадь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26138" y="2069249"/>
            <a:ext cx="2000250" cy="5000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Дочь 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0063" y="4857750"/>
            <a:ext cx="2357437" cy="5000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Под сосной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15780" y="637362"/>
            <a:ext cx="2000250" cy="500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</a:rPr>
              <a:t>Мачеха 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405563" y="2757136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1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17580" y="2757136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3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57950" y="2761898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2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8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665978" y="52388"/>
            <a:ext cx="304800" cy="304800"/>
          </a:xfrm>
          <a:prstGeom prst="rect">
            <a:avLst/>
          </a:prstGeom>
        </p:spPr>
      </p:pic>
      <p:pic>
        <p:nvPicPr>
          <p:cNvPr id="19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666986" y="357188"/>
            <a:ext cx="304800" cy="304800"/>
          </a:xfrm>
          <a:prstGeom prst="rect">
            <a:avLst/>
          </a:prstGeom>
        </p:spPr>
      </p:pic>
      <p:pic>
        <p:nvPicPr>
          <p:cNvPr id="20" name="звук 5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358376" y="224791"/>
            <a:ext cx="304800" cy="304800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6422878" y="1321012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2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329867" y="1321012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1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517580" y="1321012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3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4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655556" y="832624"/>
            <a:ext cx="304800" cy="304800"/>
          </a:xfrm>
          <a:prstGeom prst="rect">
            <a:avLst/>
          </a:prstGeom>
        </p:spPr>
      </p:pic>
      <p:pic>
        <p:nvPicPr>
          <p:cNvPr id="25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656564" y="1137424"/>
            <a:ext cx="304800" cy="304800"/>
          </a:xfrm>
          <a:prstGeom prst="rect">
            <a:avLst/>
          </a:prstGeom>
        </p:spPr>
      </p:pic>
      <p:pic>
        <p:nvPicPr>
          <p:cNvPr id="26" name="звук 5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347954" y="1005027"/>
            <a:ext cx="304800" cy="304800"/>
          </a:xfrm>
          <a:prstGeom prst="rect">
            <a:avLst/>
          </a:prstGeom>
        </p:spPr>
      </p:pic>
      <p:sp>
        <p:nvSpPr>
          <p:cNvPr id="27" name="Скругленный прямоугольник 26"/>
          <p:cNvSpPr/>
          <p:nvPr/>
        </p:nvSpPr>
        <p:spPr>
          <a:xfrm>
            <a:off x="4121950" y="4057232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2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059832" y="4045979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1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207486" y="4046188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3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0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665978" y="1521991"/>
            <a:ext cx="304800" cy="304800"/>
          </a:xfrm>
          <a:prstGeom prst="rect">
            <a:avLst/>
          </a:prstGeom>
        </p:spPr>
      </p:pic>
      <p:pic>
        <p:nvPicPr>
          <p:cNvPr id="31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666986" y="1826791"/>
            <a:ext cx="304800" cy="304800"/>
          </a:xfrm>
          <a:prstGeom prst="rect">
            <a:avLst/>
          </a:prstGeom>
        </p:spPr>
      </p:pic>
      <p:pic>
        <p:nvPicPr>
          <p:cNvPr id="32" name="звук 5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358376" y="1694394"/>
            <a:ext cx="304800" cy="304800"/>
          </a:xfrm>
          <a:prstGeom prst="rect">
            <a:avLst/>
          </a:prstGeom>
        </p:spPr>
      </p:pic>
      <p:sp>
        <p:nvSpPr>
          <p:cNvPr id="33" name="Скругленный прямоугольник 32"/>
          <p:cNvSpPr/>
          <p:nvPr/>
        </p:nvSpPr>
        <p:spPr>
          <a:xfrm>
            <a:off x="4121950" y="4921866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2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059832" y="4925078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1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207486" y="4925078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3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6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665978" y="2400881"/>
            <a:ext cx="304800" cy="304800"/>
          </a:xfrm>
          <a:prstGeom prst="rect">
            <a:avLst/>
          </a:prstGeom>
        </p:spPr>
      </p:pic>
      <p:pic>
        <p:nvPicPr>
          <p:cNvPr id="37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666986" y="2705681"/>
            <a:ext cx="304800" cy="304800"/>
          </a:xfrm>
          <a:prstGeom prst="rect">
            <a:avLst/>
          </a:prstGeom>
        </p:spPr>
      </p:pic>
      <p:pic>
        <p:nvPicPr>
          <p:cNvPr id="38" name="звук 5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358376" y="2573284"/>
            <a:ext cx="304800" cy="304800"/>
          </a:xfrm>
          <a:prstGeom prst="rect">
            <a:avLst/>
          </a:prstGeom>
        </p:spPr>
      </p:pic>
      <p:sp>
        <p:nvSpPr>
          <p:cNvPr id="39" name="Скругленный прямоугольник 38"/>
          <p:cNvSpPr/>
          <p:nvPr/>
        </p:nvSpPr>
        <p:spPr>
          <a:xfrm>
            <a:off x="4933152" y="5904565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2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958655" y="5904565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3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902782" y="5904565"/>
            <a:ext cx="900100" cy="3654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1 </a:t>
            </a:r>
            <a:r>
              <a:rPr lang="ru-RU" sz="2000" b="1" dirty="0" err="1">
                <a:solidFill>
                  <a:srgbClr val="002060"/>
                </a:solidFill>
              </a:rPr>
              <a:t>скл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2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806948" y="3256489"/>
            <a:ext cx="304800" cy="304800"/>
          </a:xfrm>
          <a:prstGeom prst="rect">
            <a:avLst/>
          </a:prstGeom>
        </p:spPr>
      </p:pic>
      <p:pic>
        <p:nvPicPr>
          <p:cNvPr id="43" name="№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807956" y="3561289"/>
            <a:ext cx="304800" cy="304800"/>
          </a:xfrm>
          <a:prstGeom prst="rect">
            <a:avLst/>
          </a:prstGeom>
        </p:spPr>
      </p:pic>
      <p:pic>
        <p:nvPicPr>
          <p:cNvPr id="44" name="звук 5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499346" y="3428892"/>
            <a:ext cx="304800" cy="304800"/>
          </a:xfrm>
          <a:prstGeom prst="rect">
            <a:avLst/>
          </a:prstGeom>
        </p:spPr>
      </p:pic>
      <p:pic>
        <p:nvPicPr>
          <p:cNvPr id="46" name="Объект 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5" y="182252"/>
            <a:ext cx="3025448" cy="381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5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02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46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46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02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463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463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402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46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1463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4025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1463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1463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4025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3" dur="1463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10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10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10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10000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10000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560</Words>
  <Application>Microsoft Office PowerPoint</Application>
  <PresentationFormat>Экран (4:3)</PresentationFormat>
  <Paragraphs>194</Paragraphs>
  <Slides>11</Slides>
  <Notes>0</Notes>
  <HiddenSlides>0</HiddenSlides>
  <MMClips>121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</dc:creator>
  <cp:lastModifiedBy>Неизвестный пользователь</cp:lastModifiedBy>
  <cp:revision>47</cp:revision>
  <dcterms:created xsi:type="dcterms:W3CDTF">2012-09-09T15:22:47Z</dcterms:created>
  <dcterms:modified xsi:type="dcterms:W3CDTF">2020-10-19T11:12:08Z</dcterms:modified>
</cp:coreProperties>
</file>